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4" r:id="rId2"/>
  </p:sldIdLst>
  <p:sldSz cx="42803763" cy="30275213"/>
  <p:notesSz cx="6797675" cy="9926638"/>
  <p:defaultTextStyle>
    <a:defPPr>
      <a:defRPr lang="en-US"/>
    </a:defPPr>
    <a:lvl1pPr marL="0" algn="l" defTabSz="4115834" rtl="0" eaLnBrk="1" latinLnBrk="0" hangingPunct="1">
      <a:defRPr sz="8081" kern="1200">
        <a:solidFill>
          <a:schemeClr val="tx1"/>
        </a:solidFill>
        <a:latin typeface="+mn-lt"/>
        <a:ea typeface="+mn-ea"/>
        <a:cs typeface="+mn-cs"/>
      </a:defRPr>
    </a:lvl1pPr>
    <a:lvl2pPr marL="2057917" algn="l" defTabSz="4115834" rtl="0" eaLnBrk="1" latinLnBrk="0" hangingPunct="1">
      <a:defRPr sz="8081" kern="1200">
        <a:solidFill>
          <a:schemeClr val="tx1"/>
        </a:solidFill>
        <a:latin typeface="+mn-lt"/>
        <a:ea typeface="+mn-ea"/>
        <a:cs typeface="+mn-cs"/>
      </a:defRPr>
    </a:lvl2pPr>
    <a:lvl3pPr marL="4115834" algn="l" defTabSz="4115834" rtl="0" eaLnBrk="1" latinLnBrk="0" hangingPunct="1">
      <a:defRPr sz="8081" kern="1200">
        <a:solidFill>
          <a:schemeClr val="tx1"/>
        </a:solidFill>
        <a:latin typeface="+mn-lt"/>
        <a:ea typeface="+mn-ea"/>
        <a:cs typeface="+mn-cs"/>
      </a:defRPr>
    </a:lvl3pPr>
    <a:lvl4pPr marL="6173753" algn="l" defTabSz="4115834" rtl="0" eaLnBrk="1" latinLnBrk="0" hangingPunct="1">
      <a:defRPr sz="8081" kern="1200">
        <a:solidFill>
          <a:schemeClr val="tx1"/>
        </a:solidFill>
        <a:latin typeface="+mn-lt"/>
        <a:ea typeface="+mn-ea"/>
        <a:cs typeface="+mn-cs"/>
      </a:defRPr>
    </a:lvl4pPr>
    <a:lvl5pPr marL="8231671" algn="l" defTabSz="4115834" rtl="0" eaLnBrk="1" latinLnBrk="0" hangingPunct="1">
      <a:defRPr sz="8081" kern="1200">
        <a:solidFill>
          <a:schemeClr val="tx1"/>
        </a:solidFill>
        <a:latin typeface="+mn-lt"/>
        <a:ea typeface="+mn-ea"/>
        <a:cs typeface="+mn-cs"/>
      </a:defRPr>
    </a:lvl5pPr>
    <a:lvl6pPr marL="10289589" algn="l" defTabSz="4115834" rtl="0" eaLnBrk="1" latinLnBrk="0" hangingPunct="1">
      <a:defRPr sz="8081" kern="1200">
        <a:solidFill>
          <a:schemeClr val="tx1"/>
        </a:solidFill>
        <a:latin typeface="+mn-lt"/>
        <a:ea typeface="+mn-ea"/>
        <a:cs typeface="+mn-cs"/>
      </a:defRPr>
    </a:lvl6pPr>
    <a:lvl7pPr marL="12347506" algn="l" defTabSz="4115834" rtl="0" eaLnBrk="1" latinLnBrk="0" hangingPunct="1">
      <a:defRPr sz="8081" kern="1200">
        <a:solidFill>
          <a:schemeClr val="tx1"/>
        </a:solidFill>
        <a:latin typeface="+mn-lt"/>
        <a:ea typeface="+mn-ea"/>
        <a:cs typeface="+mn-cs"/>
      </a:defRPr>
    </a:lvl7pPr>
    <a:lvl8pPr marL="14405423" algn="l" defTabSz="4115834" rtl="0" eaLnBrk="1" latinLnBrk="0" hangingPunct="1">
      <a:defRPr sz="8081" kern="1200">
        <a:solidFill>
          <a:schemeClr val="tx1"/>
        </a:solidFill>
        <a:latin typeface="+mn-lt"/>
        <a:ea typeface="+mn-ea"/>
        <a:cs typeface="+mn-cs"/>
      </a:defRPr>
    </a:lvl8pPr>
    <a:lvl9pPr marL="16463342" algn="l" defTabSz="4115834" rtl="0" eaLnBrk="1" latinLnBrk="0" hangingPunct="1">
      <a:defRPr sz="80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381" userDrawn="1">
          <p15:clr>
            <a:srgbClr val="A4A3A4"/>
          </p15:clr>
        </p15:guide>
        <p15:guide id="2" pos="134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29" autoAdjust="0"/>
  </p:normalViewPr>
  <p:slideViewPr>
    <p:cSldViewPr snapToGrid="0" snapToObjects="1">
      <p:cViewPr>
        <p:scale>
          <a:sx n="26" d="100"/>
          <a:sy n="26" d="100"/>
        </p:scale>
        <p:origin x="1428" y="84"/>
      </p:cViewPr>
      <p:guideLst>
        <p:guide orient="horz" pos="18381"/>
        <p:guide pos="134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30A1C-C951-4428-A134-5DE9DBE50476}" type="datetimeFigureOut">
              <a:rPr lang="zh-TW" altLang="en-US" smtClean="0"/>
              <a:pPr/>
              <a:t>2021/10/12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768350" y="744538"/>
            <a:ext cx="52609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2A3DF-95FB-4630-874C-B8D01F13FD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619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74845" rtl="0" eaLnBrk="1" latinLnBrk="0" hangingPunct="1">
      <a:defRPr sz="1675" kern="1200">
        <a:solidFill>
          <a:schemeClr val="tx1"/>
        </a:solidFill>
        <a:latin typeface="+mn-lt"/>
        <a:ea typeface="+mn-ea"/>
        <a:cs typeface="+mn-cs"/>
      </a:defRPr>
    </a:lvl1pPr>
    <a:lvl2pPr marL="637422" algn="l" defTabSz="1274845" rtl="0" eaLnBrk="1" latinLnBrk="0" hangingPunct="1">
      <a:defRPr sz="1675" kern="1200">
        <a:solidFill>
          <a:schemeClr val="tx1"/>
        </a:solidFill>
        <a:latin typeface="+mn-lt"/>
        <a:ea typeface="+mn-ea"/>
        <a:cs typeface="+mn-cs"/>
      </a:defRPr>
    </a:lvl2pPr>
    <a:lvl3pPr marL="1274845" algn="l" defTabSz="1274845" rtl="0" eaLnBrk="1" latinLnBrk="0" hangingPunct="1">
      <a:defRPr sz="1675" kern="1200">
        <a:solidFill>
          <a:schemeClr val="tx1"/>
        </a:solidFill>
        <a:latin typeface="+mn-lt"/>
        <a:ea typeface="+mn-ea"/>
        <a:cs typeface="+mn-cs"/>
      </a:defRPr>
    </a:lvl3pPr>
    <a:lvl4pPr marL="1912267" algn="l" defTabSz="1274845" rtl="0" eaLnBrk="1" latinLnBrk="0" hangingPunct="1">
      <a:defRPr sz="1675" kern="1200">
        <a:solidFill>
          <a:schemeClr val="tx1"/>
        </a:solidFill>
        <a:latin typeface="+mn-lt"/>
        <a:ea typeface="+mn-ea"/>
        <a:cs typeface="+mn-cs"/>
      </a:defRPr>
    </a:lvl4pPr>
    <a:lvl5pPr marL="2549689" algn="l" defTabSz="1274845" rtl="0" eaLnBrk="1" latinLnBrk="0" hangingPunct="1">
      <a:defRPr sz="1675" kern="1200">
        <a:solidFill>
          <a:schemeClr val="tx1"/>
        </a:solidFill>
        <a:latin typeface="+mn-lt"/>
        <a:ea typeface="+mn-ea"/>
        <a:cs typeface="+mn-cs"/>
      </a:defRPr>
    </a:lvl5pPr>
    <a:lvl6pPr marL="3187111" algn="l" defTabSz="1274845" rtl="0" eaLnBrk="1" latinLnBrk="0" hangingPunct="1">
      <a:defRPr sz="1675" kern="1200">
        <a:solidFill>
          <a:schemeClr val="tx1"/>
        </a:solidFill>
        <a:latin typeface="+mn-lt"/>
        <a:ea typeface="+mn-ea"/>
        <a:cs typeface="+mn-cs"/>
      </a:defRPr>
    </a:lvl6pPr>
    <a:lvl7pPr marL="3824533" algn="l" defTabSz="1274845" rtl="0" eaLnBrk="1" latinLnBrk="0" hangingPunct="1">
      <a:defRPr sz="1675" kern="1200">
        <a:solidFill>
          <a:schemeClr val="tx1"/>
        </a:solidFill>
        <a:latin typeface="+mn-lt"/>
        <a:ea typeface="+mn-ea"/>
        <a:cs typeface="+mn-cs"/>
      </a:defRPr>
    </a:lvl7pPr>
    <a:lvl8pPr marL="4461956" algn="l" defTabSz="1274845" rtl="0" eaLnBrk="1" latinLnBrk="0" hangingPunct="1">
      <a:defRPr sz="1675" kern="1200">
        <a:solidFill>
          <a:schemeClr val="tx1"/>
        </a:solidFill>
        <a:latin typeface="+mn-lt"/>
        <a:ea typeface="+mn-ea"/>
        <a:cs typeface="+mn-cs"/>
      </a:defRPr>
    </a:lvl8pPr>
    <a:lvl9pPr marL="5099378" algn="l" defTabSz="1274845" rtl="0" eaLnBrk="1" latinLnBrk="0" hangingPunct="1">
      <a:defRPr sz="167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10283" y="9404941"/>
            <a:ext cx="36383199" cy="6489548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6420566" y="17155956"/>
            <a:ext cx="29962634" cy="77369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7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5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3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1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9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77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5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3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/>
              <a:t> 按一下以編輯母片子標題樣式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10/12/2021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60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10/12/2021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5070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1032728" y="1212416"/>
            <a:ext cx="9630846" cy="25832045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140189" y="1212416"/>
            <a:ext cx="28179144" cy="25832045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10/12/2021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58306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10/12/2021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75274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381203" y="19454630"/>
            <a:ext cx="36383199" cy="6012994"/>
          </a:xfrm>
        </p:spPr>
        <p:txBody>
          <a:bodyPr anchor="t"/>
          <a:lstStyle>
            <a:lvl1pPr algn="l">
              <a:defRPr sz="18198" b="1" cap="all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381203" y="12831930"/>
            <a:ext cx="36383199" cy="6622700"/>
          </a:xfrm>
        </p:spPr>
        <p:txBody>
          <a:bodyPr anchor="b"/>
          <a:lstStyle>
            <a:lvl1pPr marL="0" indent="0">
              <a:buNone/>
              <a:defRPr sz="9199">
                <a:solidFill>
                  <a:schemeClr val="tx1">
                    <a:tint val="75000"/>
                  </a:schemeClr>
                </a:solidFill>
              </a:defRPr>
            </a:lvl1pPr>
            <a:lvl2pPr marL="2087961" indent="0">
              <a:buNone/>
              <a:defRPr sz="8199">
                <a:solidFill>
                  <a:schemeClr val="tx1">
                    <a:tint val="75000"/>
                  </a:schemeClr>
                </a:solidFill>
              </a:defRPr>
            </a:lvl2pPr>
            <a:lvl3pPr marL="4175922" indent="0">
              <a:buNone/>
              <a:defRPr sz="7399">
                <a:solidFill>
                  <a:schemeClr val="tx1">
                    <a:tint val="75000"/>
                  </a:schemeClr>
                </a:solidFill>
              </a:defRPr>
            </a:lvl3pPr>
            <a:lvl4pPr marL="6263886" indent="0">
              <a:buNone/>
              <a:defRPr sz="6399">
                <a:solidFill>
                  <a:schemeClr val="tx1">
                    <a:tint val="75000"/>
                  </a:schemeClr>
                </a:solidFill>
              </a:defRPr>
            </a:lvl4pPr>
            <a:lvl5pPr marL="8351847" indent="0">
              <a:buNone/>
              <a:defRPr sz="6399">
                <a:solidFill>
                  <a:schemeClr val="tx1">
                    <a:tint val="75000"/>
                  </a:schemeClr>
                </a:solidFill>
              </a:defRPr>
            </a:lvl5pPr>
            <a:lvl6pPr marL="10439808" indent="0">
              <a:buNone/>
              <a:defRPr sz="6399">
                <a:solidFill>
                  <a:schemeClr val="tx1">
                    <a:tint val="75000"/>
                  </a:schemeClr>
                </a:solidFill>
              </a:defRPr>
            </a:lvl6pPr>
            <a:lvl7pPr marL="12527769" indent="0">
              <a:buNone/>
              <a:defRPr sz="6399">
                <a:solidFill>
                  <a:schemeClr val="tx1">
                    <a:tint val="75000"/>
                  </a:schemeClr>
                </a:solidFill>
              </a:defRPr>
            </a:lvl7pPr>
            <a:lvl8pPr marL="14615730" indent="0">
              <a:buNone/>
              <a:defRPr sz="6399">
                <a:solidFill>
                  <a:schemeClr val="tx1">
                    <a:tint val="75000"/>
                  </a:schemeClr>
                </a:solidFill>
              </a:defRPr>
            </a:lvl8pPr>
            <a:lvl9pPr marL="16703693" indent="0">
              <a:buNone/>
              <a:defRPr sz="63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10/12/2021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98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140188" y="7064221"/>
            <a:ext cx="18904995" cy="19980240"/>
          </a:xfrm>
        </p:spPr>
        <p:txBody>
          <a:bodyPr/>
          <a:lstStyle>
            <a:lvl1pPr>
              <a:defRPr sz="12699"/>
            </a:lvl1pPr>
            <a:lvl2pPr>
              <a:defRPr sz="10899"/>
            </a:lvl2pPr>
            <a:lvl3pPr>
              <a:defRPr sz="9199"/>
            </a:lvl3pPr>
            <a:lvl4pPr>
              <a:defRPr sz="8199"/>
            </a:lvl4pPr>
            <a:lvl5pPr>
              <a:defRPr sz="8199"/>
            </a:lvl5pPr>
            <a:lvl6pPr>
              <a:defRPr sz="8199"/>
            </a:lvl6pPr>
            <a:lvl7pPr>
              <a:defRPr sz="8199"/>
            </a:lvl7pPr>
            <a:lvl8pPr>
              <a:defRPr sz="8199"/>
            </a:lvl8pPr>
            <a:lvl9pPr>
              <a:defRPr sz="8199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1758580" y="7064221"/>
            <a:ext cx="18904995" cy="19980240"/>
          </a:xfrm>
        </p:spPr>
        <p:txBody>
          <a:bodyPr/>
          <a:lstStyle>
            <a:lvl1pPr>
              <a:defRPr sz="12699"/>
            </a:lvl1pPr>
            <a:lvl2pPr>
              <a:defRPr sz="10899"/>
            </a:lvl2pPr>
            <a:lvl3pPr>
              <a:defRPr sz="9199"/>
            </a:lvl3pPr>
            <a:lvl4pPr>
              <a:defRPr sz="8199"/>
            </a:lvl4pPr>
            <a:lvl5pPr>
              <a:defRPr sz="8199"/>
            </a:lvl5pPr>
            <a:lvl6pPr>
              <a:defRPr sz="8199"/>
            </a:lvl6pPr>
            <a:lvl7pPr>
              <a:defRPr sz="8199"/>
            </a:lvl7pPr>
            <a:lvl8pPr>
              <a:defRPr sz="8199"/>
            </a:lvl8pPr>
            <a:lvl9pPr>
              <a:defRPr sz="8199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10/12/2021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4820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140190" y="6776885"/>
            <a:ext cx="18912429" cy="2824283"/>
          </a:xfrm>
        </p:spPr>
        <p:txBody>
          <a:bodyPr anchor="b"/>
          <a:lstStyle>
            <a:lvl1pPr marL="0" indent="0">
              <a:buNone/>
              <a:defRPr sz="10899" b="1"/>
            </a:lvl1pPr>
            <a:lvl2pPr marL="2087961" indent="0">
              <a:buNone/>
              <a:defRPr sz="9199" b="1"/>
            </a:lvl2pPr>
            <a:lvl3pPr marL="4175922" indent="0">
              <a:buNone/>
              <a:defRPr sz="8199" b="1"/>
            </a:lvl3pPr>
            <a:lvl4pPr marL="6263886" indent="0">
              <a:buNone/>
              <a:defRPr sz="7399" b="1"/>
            </a:lvl4pPr>
            <a:lvl5pPr marL="8351847" indent="0">
              <a:buNone/>
              <a:defRPr sz="7399" b="1"/>
            </a:lvl5pPr>
            <a:lvl6pPr marL="10439808" indent="0">
              <a:buNone/>
              <a:defRPr sz="7399" b="1"/>
            </a:lvl6pPr>
            <a:lvl7pPr marL="12527769" indent="0">
              <a:buNone/>
              <a:defRPr sz="7399" b="1"/>
            </a:lvl7pPr>
            <a:lvl8pPr marL="14615730" indent="0">
              <a:buNone/>
              <a:defRPr sz="7399" b="1"/>
            </a:lvl8pPr>
            <a:lvl9pPr marL="16703693" indent="0">
              <a:buNone/>
              <a:defRPr sz="7399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140190" y="9601167"/>
            <a:ext cx="18912429" cy="17443290"/>
          </a:xfrm>
        </p:spPr>
        <p:txBody>
          <a:bodyPr/>
          <a:lstStyle>
            <a:lvl1pPr>
              <a:defRPr sz="10899"/>
            </a:lvl1pPr>
            <a:lvl2pPr>
              <a:defRPr sz="9199"/>
            </a:lvl2pPr>
            <a:lvl3pPr>
              <a:defRPr sz="8199"/>
            </a:lvl3pPr>
            <a:lvl4pPr>
              <a:defRPr sz="7399"/>
            </a:lvl4pPr>
            <a:lvl5pPr>
              <a:defRPr sz="7399"/>
            </a:lvl5pPr>
            <a:lvl6pPr>
              <a:defRPr sz="7399"/>
            </a:lvl6pPr>
            <a:lvl7pPr>
              <a:defRPr sz="7399"/>
            </a:lvl7pPr>
            <a:lvl8pPr>
              <a:defRPr sz="7399"/>
            </a:lvl8pPr>
            <a:lvl9pPr>
              <a:defRPr sz="7399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21743721" y="6776885"/>
            <a:ext cx="18919858" cy="2824283"/>
          </a:xfrm>
        </p:spPr>
        <p:txBody>
          <a:bodyPr anchor="b"/>
          <a:lstStyle>
            <a:lvl1pPr marL="0" indent="0">
              <a:buNone/>
              <a:defRPr sz="10899" b="1"/>
            </a:lvl1pPr>
            <a:lvl2pPr marL="2087961" indent="0">
              <a:buNone/>
              <a:defRPr sz="9199" b="1"/>
            </a:lvl2pPr>
            <a:lvl3pPr marL="4175922" indent="0">
              <a:buNone/>
              <a:defRPr sz="8199" b="1"/>
            </a:lvl3pPr>
            <a:lvl4pPr marL="6263886" indent="0">
              <a:buNone/>
              <a:defRPr sz="7399" b="1"/>
            </a:lvl4pPr>
            <a:lvl5pPr marL="8351847" indent="0">
              <a:buNone/>
              <a:defRPr sz="7399" b="1"/>
            </a:lvl5pPr>
            <a:lvl6pPr marL="10439808" indent="0">
              <a:buNone/>
              <a:defRPr sz="7399" b="1"/>
            </a:lvl6pPr>
            <a:lvl7pPr marL="12527769" indent="0">
              <a:buNone/>
              <a:defRPr sz="7399" b="1"/>
            </a:lvl7pPr>
            <a:lvl8pPr marL="14615730" indent="0">
              <a:buNone/>
              <a:defRPr sz="7399" b="1"/>
            </a:lvl8pPr>
            <a:lvl9pPr marL="16703693" indent="0">
              <a:buNone/>
              <a:defRPr sz="7399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21743721" y="9601167"/>
            <a:ext cx="18919858" cy="17443290"/>
          </a:xfrm>
        </p:spPr>
        <p:txBody>
          <a:bodyPr/>
          <a:lstStyle>
            <a:lvl1pPr>
              <a:defRPr sz="10899"/>
            </a:lvl1pPr>
            <a:lvl2pPr>
              <a:defRPr sz="9199"/>
            </a:lvl2pPr>
            <a:lvl3pPr>
              <a:defRPr sz="8199"/>
            </a:lvl3pPr>
            <a:lvl4pPr>
              <a:defRPr sz="7399"/>
            </a:lvl4pPr>
            <a:lvl5pPr>
              <a:defRPr sz="7399"/>
            </a:lvl5pPr>
            <a:lvl6pPr>
              <a:defRPr sz="7399"/>
            </a:lvl6pPr>
            <a:lvl7pPr>
              <a:defRPr sz="7399"/>
            </a:lvl7pPr>
            <a:lvl8pPr>
              <a:defRPr sz="7399"/>
            </a:lvl8pPr>
            <a:lvl9pPr>
              <a:defRPr sz="7399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10/12/2021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644935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10/12/2021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4178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10/12/2021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810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40192" y="1205402"/>
            <a:ext cx="14082142" cy="5129967"/>
          </a:xfrm>
        </p:spPr>
        <p:txBody>
          <a:bodyPr anchor="b"/>
          <a:lstStyle>
            <a:lvl1pPr algn="l">
              <a:defRPr sz="9199" b="1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735082" y="1205404"/>
            <a:ext cx="23928493" cy="25839056"/>
          </a:xfrm>
        </p:spPr>
        <p:txBody>
          <a:bodyPr/>
          <a:lstStyle>
            <a:lvl1pPr>
              <a:defRPr sz="14598"/>
            </a:lvl1pPr>
            <a:lvl2pPr>
              <a:defRPr sz="12699"/>
            </a:lvl2pPr>
            <a:lvl3pPr>
              <a:defRPr sz="10899"/>
            </a:lvl3pPr>
            <a:lvl4pPr>
              <a:defRPr sz="9199"/>
            </a:lvl4pPr>
            <a:lvl5pPr>
              <a:defRPr sz="9199"/>
            </a:lvl5pPr>
            <a:lvl6pPr>
              <a:defRPr sz="9199"/>
            </a:lvl6pPr>
            <a:lvl7pPr>
              <a:defRPr sz="9199"/>
            </a:lvl7pPr>
            <a:lvl8pPr>
              <a:defRPr sz="9199"/>
            </a:lvl8pPr>
            <a:lvl9pPr>
              <a:defRPr sz="9199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140192" y="6335372"/>
            <a:ext cx="14082142" cy="20709089"/>
          </a:xfrm>
        </p:spPr>
        <p:txBody>
          <a:bodyPr/>
          <a:lstStyle>
            <a:lvl1pPr marL="0" indent="0">
              <a:buNone/>
              <a:defRPr sz="6399"/>
            </a:lvl1pPr>
            <a:lvl2pPr marL="2087961" indent="0">
              <a:buNone/>
              <a:defRPr sz="5499"/>
            </a:lvl2pPr>
            <a:lvl3pPr marL="4175922" indent="0">
              <a:buNone/>
              <a:defRPr sz="4500"/>
            </a:lvl3pPr>
            <a:lvl4pPr marL="6263886" indent="0">
              <a:buNone/>
              <a:defRPr sz="4100"/>
            </a:lvl4pPr>
            <a:lvl5pPr marL="8351847" indent="0">
              <a:buNone/>
              <a:defRPr sz="4100"/>
            </a:lvl5pPr>
            <a:lvl6pPr marL="10439808" indent="0">
              <a:buNone/>
              <a:defRPr sz="4100"/>
            </a:lvl6pPr>
            <a:lvl7pPr marL="12527769" indent="0">
              <a:buNone/>
              <a:defRPr sz="4100"/>
            </a:lvl7pPr>
            <a:lvl8pPr marL="14615730" indent="0">
              <a:buNone/>
              <a:defRPr sz="4100"/>
            </a:lvl8pPr>
            <a:lvl9pPr marL="16703693" indent="0">
              <a:buNone/>
              <a:defRPr sz="41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10/12/2021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23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9838" y="21192651"/>
            <a:ext cx="25682258" cy="2501911"/>
          </a:xfrm>
        </p:spPr>
        <p:txBody>
          <a:bodyPr anchor="b"/>
          <a:lstStyle>
            <a:lvl1pPr algn="l">
              <a:defRPr sz="9199" b="1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9838" y="2705148"/>
            <a:ext cx="25682258" cy="18165128"/>
          </a:xfrm>
        </p:spPr>
        <p:txBody>
          <a:bodyPr/>
          <a:lstStyle>
            <a:lvl1pPr marL="0" indent="0">
              <a:buNone/>
              <a:defRPr sz="14598"/>
            </a:lvl1pPr>
            <a:lvl2pPr marL="2087961" indent="0">
              <a:buNone/>
              <a:defRPr sz="12699"/>
            </a:lvl2pPr>
            <a:lvl3pPr marL="4175922" indent="0">
              <a:buNone/>
              <a:defRPr sz="10899"/>
            </a:lvl3pPr>
            <a:lvl4pPr marL="6263886" indent="0">
              <a:buNone/>
              <a:defRPr sz="9199"/>
            </a:lvl4pPr>
            <a:lvl5pPr marL="8351847" indent="0">
              <a:buNone/>
              <a:defRPr sz="9199"/>
            </a:lvl5pPr>
            <a:lvl6pPr marL="10439808" indent="0">
              <a:buNone/>
              <a:defRPr sz="9199"/>
            </a:lvl6pPr>
            <a:lvl7pPr marL="12527769" indent="0">
              <a:buNone/>
              <a:defRPr sz="9199"/>
            </a:lvl7pPr>
            <a:lvl8pPr marL="14615730" indent="0">
              <a:buNone/>
              <a:defRPr sz="9199"/>
            </a:lvl8pPr>
            <a:lvl9pPr marL="16703693" indent="0">
              <a:buNone/>
              <a:defRPr sz="9199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9838" y="23694563"/>
            <a:ext cx="25682258" cy="3553130"/>
          </a:xfrm>
        </p:spPr>
        <p:txBody>
          <a:bodyPr/>
          <a:lstStyle>
            <a:lvl1pPr marL="0" indent="0">
              <a:buNone/>
              <a:defRPr sz="6399"/>
            </a:lvl1pPr>
            <a:lvl2pPr marL="2087961" indent="0">
              <a:buNone/>
              <a:defRPr sz="5499"/>
            </a:lvl2pPr>
            <a:lvl3pPr marL="4175922" indent="0">
              <a:buNone/>
              <a:defRPr sz="4500"/>
            </a:lvl3pPr>
            <a:lvl4pPr marL="6263886" indent="0">
              <a:buNone/>
              <a:defRPr sz="4100"/>
            </a:lvl4pPr>
            <a:lvl5pPr marL="8351847" indent="0">
              <a:buNone/>
              <a:defRPr sz="4100"/>
            </a:lvl5pPr>
            <a:lvl6pPr marL="10439808" indent="0">
              <a:buNone/>
              <a:defRPr sz="4100"/>
            </a:lvl6pPr>
            <a:lvl7pPr marL="12527769" indent="0">
              <a:buNone/>
              <a:defRPr sz="4100"/>
            </a:lvl7pPr>
            <a:lvl8pPr marL="14615730" indent="0">
              <a:buNone/>
              <a:defRPr sz="4100"/>
            </a:lvl8pPr>
            <a:lvl9pPr marL="16703693" indent="0">
              <a:buNone/>
              <a:defRPr sz="41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10/12/2021</a:t>
            </a:fld>
            <a:endParaRPr 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8222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2140190" y="1212412"/>
            <a:ext cx="38523387" cy="5045868"/>
          </a:xfrm>
          <a:prstGeom prst="rect">
            <a:avLst/>
          </a:prstGeom>
        </p:spPr>
        <p:txBody>
          <a:bodyPr vert="horz" lIns="417639" tIns="208820" rIns="417639" bIns="2088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140190" y="7064221"/>
            <a:ext cx="38523387" cy="19980240"/>
          </a:xfrm>
          <a:prstGeom prst="rect">
            <a:avLst/>
          </a:prstGeom>
        </p:spPr>
        <p:txBody>
          <a:bodyPr vert="horz" lIns="417639" tIns="208820" rIns="417639" bIns="2088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2140189" y="28060640"/>
            <a:ext cx="9987544" cy="1611875"/>
          </a:xfrm>
          <a:prstGeom prst="rect">
            <a:avLst/>
          </a:prstGeom>
        </p:spPr>
        <p:txBody>
          <a:bodyPr vert="horz" lIns="417639" tIns="208820" rIns="417639" bIns="208820" rtlCol="0" anchor="ctr"/>
          <a:lstStyle>
            <a:lvl1pPr algn="l">
              <a:defRPr sz="54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10/12/2021</a:t>
            </a:fld>
            <a:endParaRPr lang="en-US" sz="6399" dirty="0">
              <a:solidFill>
                <a:srgbClr val="FFFFFF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4624621" y="28060640"/>
            <a:ext cx="13554525" cy="1611875"/>
          </a:xfrm>
          <a:prstGeom prst="rect">
            <a:avLst/>
          </a:prstGeom>
        </p:spPr>
        <p:txBody>
          <a:bodyPr vert="horz" lIns="417639" tIns="208820" rIns="417639" bIns="208820" rtlCol="0" anchor="ctr"/>
          <a:lstStyle>
            <a:lvl1pPr algn="ctr">
              <a:defRPr sz="54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30676031" y="28060640"/>
            <a:ext cx="9987544" cy="1611875"/>
          </a:xfrm>
          <a:prstGeom prst="rect">
            <a:avLst/>
          </a:prstGeom>
        </p:spPr>
        <p:txBody>
          <a:bodyPr vert="horz" lIns="417639" tIns="208820" rIns="417639" bIns="208820" rtlCol="0" anchor="ctr"/>
          <a:lstStyle>
            <a:lvl1pPr algn="r">
              <a:defRPr sz="54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7399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1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2087961" rtl="0" eaLnBrk="1" latinLnBrk="0" hangingPunct="1">
        <a:spcBef>
          <a:spcPct val="0"/>
        </a:spcBef>
        <a:buNone/>
        <a:defRPr sz="200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971" indent="-1565971" algn="l" defTabSz="2087961" rtl="0" eaLnBrk="1" latinLnBrk="0" hangingPunct="1">
        <a:spcBef>
          <a:spcPct val="20000"/>
        </a:spcBef>
        <a:buFont typeface="Arial"/>
        <a:buChar char="•"/>
        <a:defRPr sz="14598" kern="1200">
          <a:solidFill>
            <a:schemeClr val="tx1"/>
          </a:solidFill>
          <a:latin typeface="+mn-lt"/>
          <a:ea typeface="+mn-ea"/>
          <a:cs typeface="+mn-cs"/>
        </a:defRPr>
      </a:lvl1pPr>
      <a:lvl2pPr marL="3392938" indent="-1304976" algn="l" defTabSz="2087961" rtl="0" eaLnBrk="1" latinLnBrk="0" hangingPunct="1">
        <a:spcBef>
          <a:spcPct val="20000"/>
        </a:spcBef>
        <a:buFont typeface="Arial"/>
        <a:buChar char="–"/>
        <a:defRPr sz="12699" kern="1200">
          <a:solidFill>
            <a:schemeClr val="tx1"/>
          </a:solidFill>
          <a:latin typeface="+mn-lt"/>
          <a:ea typeface="+mn-ea"/>
          <a:cs typeface="+mn-cs"/>
        </a:defRPr>
      </a:lvl2pPr>
      <a:lvl3pPr marL="5219905" indent="-1043981" algn="l" defTabSz="2087961" rtl="0" eaLnBrk="1" latinLnBrk="0" hangingPunct="1">
        <a:spcBef>
          <a:spcPct val="20000"/>
        </a:spcBef>
        <a:buFont typeface="Arial"/>
        <a:buChar char="•"/>
        <a:defRPr sz="10899" kern="1200">
          <a:solidFill>
            <a:schemeClr val="tx1"/>
          </a:solidFill>
          <a:latin typeface="+mn-lt"/>
          <a:ea typeface="+mn-ea"/>
          <a:cs typeface="+mn-cs"/>
        </a:defRPr>
      </a:lvl3pPr>
      <a:lvl4pPr marL="7307866" indent="-1043981" algn="l" defTabSz="2087961" rtl="0" eaLnBrk="1" latinLnBrk="0" hangingPunct="1">
        <a:spcBef>
          <a:spcPct val="20000"/>
        </a:spcBef>
        <a:buFont typeface="Arial"/>
        <a:buChar char="–"/>
        <a:defRPr sz="9199" kern="1200">
          <a:solidFill>
            <a:schemeClr val="tx1"/>
          </a:solidFill>
          <a:latin typeface="+mn-lt"/>
          <a:ea typeface="+mn-ea"/>
          <a:cs typeface="+mn-cs"/>
        </a:defRPr>
      </a:lvl4pPr>
      <a:lvl5pPr marL="9395827" indent="-1043981" algn="l" defTabSz="2087961" rtl="0" eaLnBrk="1" latinLnBrk="0" hangingPunct="1">
        <a:spcBef>
          <a:spcPct val="20000"/>
        </a:spcBef>
        <a:buFont typeface="Arial"/>
        <a:buChar char="»"/>
        <a:defRPr sz="9199" kern="1200">
          <a:solidFill>
            <a:schemeClr val="tx1"/>
          </a:solidFill>
          <a:latin typeface="+mn-lt"/>
          <a:ea typeface="+mn-ea"/>
          <a:cs typeface="+mn-cs"/>
        </a:defRPr>
      </a:lvl5pPr>
      <a:lvl6pPr marL="11483789" indent="-1043981" algn="l" defTabSz="2087961" rtl="0" eaLnBrk="1" latinLnBrk="0" hangingPunct="1">
        <a:spcBef>
          <a:spcPct val="20000"/>
        </a:spcBef>
        <a:buFont typeface="Arial"/>
        <a:buChar char="•"/>
        <a:defRPr sz="9199" kern="1200">
          <a:solidFill>
            <a:schemeClr val="tx1"/>
          </a:solidFill>
          <a:latin typeface="+mn-lt"/>
          <a:ea typeface="+mn-ea"/>
          <a:cs typeface="+mn-cs"/>
        </a:defRPr>
      </a:lvl6pPr>
      <a:lvl7pPr marL="13571750" indent="-1043981" algn="l" defTabSz="2087961" rtl="0" eaLnBrk="1" latinLnBrk="0" hangingPunct="1">
        <a:spcBef>
          <a:spcPct val="20000"/>
        </a:spcBef>
        <a:buFont typeface="Arial"/>
        <a:buChar char="•"/>
        <a:defRPr sz="9199" kern="1200">
          <a:solidFill>
            <a:schemeClr val="tx1"/>
          </a:solidFill>
          <a:latin typeface="+mn-lt"/>
          <a:ea typeface="+mn-ea"/>
          <a:cs typeface="+mn-cs"/>
        </a:defRPr>
      </a:lvl7pPr>
      <a:lvl8pPr marL="15659713" indent="-1043981" algn="l" defTabSz="2087961" rtl="0" eaLnBrk="1" latinLnBrk="0" hangingPunct="1">
        <a:spcBef>
          <a:spcPct val="20000"/>
        </a:spcBef>
        <a:buFont typeface="Arial"/>
        <a:buChar char="•"/>
        <a:defRPr sz="9199" kern="1200">
          <a:solidFill>
            <a:schemeClr val="tx1"/>
          </a:solidFill>
          <a:latin typeface="+mn-lt"/>
          <a:ea typeface="+mn-ea"/>
          <a:cs typeface="+mn-cs"/>
        </a:defRPr>
      </a:lvl8pPr>
      <a:lvl9pPr marL="17747674" indent="-1043981" algn="l" defTabSz="2087961" rtl="0" eaLnBrk="1" latinLnBrk="0" hangingPunct="1">
        <a:spcBef>
          <a:spcPct val="20000"/>
        </a:spcBef>
        <a:buFont typeface="Arial"/>
        <a:buChar char="•"/>
        <a:defRPr sz="91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087961" rtl="0" eaLnBrk="1" latinLnBrk="0" hangingPunct="1">
        <a:defRPr sz="8199" kern="1200">
          <a:solidFill>
            <a:schemeClr val="tx1"/>
          </a:solidFill>
          <a:latin typeface="+mn-lt"/>
          <a:ea typeface="+mn-ea"/>
          <a:cs typeface="+mn-cs"/>
        </a:defRPr>
      </a:lvl1pPr>
      <a:lvl2pPr marL="2087961" algn="l" defTabSz="2087961" rtl="0" eaLnBrk="1" latinLnBrk="0" hangingPunct="1">
        <a:defRPr sz="8199" kern="1200">
          <a:solidFill>
            <a:schemeClr val="tx1"/>
          </a:solidFill>
          <a:latin typeface="+mn-lt"/>
          <a:ea typeface="+mn-ea"/>
          <a:cs typeface="+mn-cs"/>
        </a:defRPr>
      </a:lvl2pPr>
      <a:lvl3pPr marL="4175922" algn="l" defTabSz="2087961" rtl="0" eaLnBrk="1" latinLnBrk="0" hangingPunct="1">
        <a:defRPr sz="8199" kern="1200">
          <a:solidFill>
            <a:schemeClr val="tx1"/>
          </a:solidFill>
          <a:latin typeface="+mn-lt"/>
          <a:ea typeface="+mn-ea"/>
          <a:cs typeface="+mn-cs"/>
        </a:defRPr>
      </a:lvl3pPr>
      <a:lvl4pPr marL="6263886" algn="l" defTabSz="2087961" rtl="0" eaLnBrk="1" latinLnBrk="0" hangingPunct="1">
        <a:defRPr sz="8199" kern="1200">
          <a:solidFill>
            <a:schemeClr val="tx1"/>
          </a:solidFill>
          <a:latin typeface="+mn-lt"/>
          <a:ea typeface="+mn-ea"/>
          <a:cs typeface="+mn-cs"/>
        </a:defRPr>
      </a:lvl4pPr>
      <a:lvl5pPr marL="8351847" algn="l" defTabSz="2087961" rtl="0" eaLnBrk="1" latinLnBrk="0" hangingPunct="1">
        <a:defRPr sz="8199" kern="1200">
          <a:solidFill>
            <a:schemeClr val="tx1"/>
          </a:solidFill>
          <a:latin typeface="+mn-lt"/>
          <a:ea typeface="+mn-ea"/>
          <a:cs typeface="+mn-cs"/>
        </a:defRPr>
      </a:lvl5pPr>
      <a:lvl6pPr marL="10439808" algn="l" defTabSz="2087961" rtl="0" eaLnBrk="1" latinLnBrk="0" hangingPunct="1">
        <a:defRPr sz="8199" kern="1200">
          <a:solidFill>
            <a:schemeClr val="tx1"/>
          </a:solidFill>
          <a:latin typeface="+mn-lt"/>
          <a:ea typeface="+mn-ea"/>
          <a:cs typeface="+mn-cs"/>
        </a:defRPr>
      </a:lvl6pPr>
      <a:lvl7pPr marL="12527769" algn="l" defTabSz="2087961" rtl="0" eaLnBrk="1" latinLnBrk="0" hangingPunct="1">
        <a:defRPr sz="8199" kern="1200">
          <a:solidFill>
            <a:schemeClr val="tx1"/>
          </a:solidFill>
          <a:latin typeface="+mn-lt"/>
          <a:ea typeface="+mn-ea"/>
          <a:cs typeface="+mn-cs"/>
        </a:defRPr>
      </a:lvl7pPr>
      <a:lvl8pPr marL="14615730" algn="l" defTabSz="2087961" rtl="0" eaLnBrk="1" latinLnBrk="0" hangingPunct="1">
        <a:defRPr sz="8199" kern="1200">
          <a:solidFill>
            <a:schemeClr val="tx1"/>
          </a:solidFill>
          <a:latin typeface="+mn-lt"/>
          <a:ea typeface="+mn-ea"/>
          <a:cs typeface="+mn-cs"/>
        </a:defRPr>
      </a:lvl8pPr>
      <a:lvl9pPr marL="16703693" algn="l" defTabSz="2087961" rtl="0" eaLnBrk="1" latinLnBrk="0" hangingPunct="1">
        <a:defRPr sz="81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gif"/><Relationship Id="rId10" Type="http://schemas.openxmlformats.org/officeDocument/2006/relationships/image" Target="../media/image9.png"/><Relationship Id="rId4" Type="http://schemas.openxmlformats.org/officeDocument/2006/relationships/image" Target="../media/image3.emf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6669E170-BB04-4C25-9BE2-24F8AB77C7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107" t="15938" r="7184" b="11625"/>
          <a:stretch/>
        </p:blipFill>
        <p:spPr>
          <a:xfrm>
            <a:off x="592789" y="855406"/>
            <a:ext cx="34735234" cy="24204771"/>
          </a:xfrm>
          <a:prstGeom prst="rect">
            <a:avLst/>
          </a:prstGeom>
        </p:spPr>
      </p:pic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7714C06-D36A-4BB2-9D05-E82723213D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224494"/>
              </p:ext>
            </p:extLst>
          </p:nvPr>
        </p:nvGraphicFramePr>
        <p:xfrm>
          <a:off x="560983" y="510933"/>
          <a:ext cx="41760000" cy="1815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15814">
                <a:tc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8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臺北市萬華區福星國小─校園防災地圖</a:t>
                      </a:r>
                      <a:r>
                        <a:rPr kumimoji="1" lang="en-US" altLang="zh-TW" sz="8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(</a:t>
                      </a:r>
                      <a:r>
                        <a:rPr kumimoji="1" lang="zh-TW" altLang="en-US" sz="8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地震災害</a:t>
                      </a:r>
                      <a:r>
                        <a:rPr kumimoji="1" lang="en-US" altLang="zh-TW" sz="8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)</a:t>
                      </a:r>
                      <a:endParaRPr kumimoji="1" lang="zh-TW" altLang="en-US" sz="88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Adobe 繁黑體 Std B"/>
                      </a:endParaRPr>
                    </a:p>
                  </a:txBody>
                  <a:tcPr marL="91444" marR="91444" marT="45715" marB="4571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經度：東經</a:t>
                      </a:r>
                      <a:r>
                        <a:rPr lang="en-US" altLang="zh-TW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121</a:t>
                      </a:r>
                      <a:r>
                        <a:rPr lang="zh-TW" altLang="en-US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度</a:t>
                      </a:r>
                      <a:r>
                        <a:rPr lang="en-US" altLang="zh-TW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02</a:t>
                      </a:r>
                      <a:r>
                        <a:rPr lang="zh-TW" altLang="en-US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分</a:t>
                      </a:r>
                      <a:r>
                        <a:rPr lang="en-US" altLang="zh-TW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47</a:t>
                      </a:r>
                      <a:r>
                        <a:rPr lang="zh-TW" altLang="en-US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秒</a:t>
                      </a:r>
                      <a:endParaRPr lang="en-US" altLang="zh-TW" sz="36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緯度：北緯 </a:t>
                      </a:r>
                      <a:r>
                        <a:rPr lang="en-US" altLang="zh-TW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25</a:t>
                      </a:r>
                      <a:r>
                        <a:rPr lang="zh-TW" altLang="en-US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度</a:t>
                      </a:r>
                      <a:r>
                        <a:rPr lang="en-US" altLang="zh-TW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30</a:t>
                      </a:r>
                      <a:r>
                        <a:rPr lang="zh-TW" altLang="en-US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分</a:t>
                      </a:r>
                      <a:r>
                        <a:rPr lang="en-US" altLang="zh-TW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32</a:t>
                      </a:r>
                      <a:r>
                        <a:rPr lang="zh-TW" altLang="en-US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秒</a:t>
                      </a:r>
                    </a:p>
                  </a:txBody>
                  <a:tcPr marL="91444" marR="91444" marT="45715" marB="4571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zh-TW" sz="60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110</a:t>
                      </a:r>
                      <a:r>
                        <a:rPr lang="zh-TW" altLang="en-US" sz="60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年學務處製</a:t>
                      </a:r>
                    </a:p>
                  </a:txBody>
                  <a:tcPr marL="91444" marR="91444" marT="45715" marB="4571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525A506E-AD9E-462C-A668-17A2883C1B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44005"/>
              </p:ext>
            </p:extLst>
          </p:nvPr>
        </p:nvGraphicFramePr>
        <p:xfrm>
          <a:off x="575685" y="25040167"/>
          <a:ext cx="34560000" cy="4680000"/>
        </p:xfrm>
        <a:graphic>
          <a:graphicData uri="http://schemas.openxmlformats.org/drawingml/2006/table">
            <a:tbl>
              <a:tblPr firstCol="1">
                <a:tableStyleId>{F5AB1C69-6EDB-4FF4-983F-18BD219EF322}</a:tableStyleId>
              </a:tblPr>
              <a:tblGrid>
                <a:gridCol w="43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0000">
                  <a:extLst>
                    <a:ext uri="{9D8B030D-6E8A-4147-A177-3AD203B41FA5}">
                      <a16:colId xmlns:a16="http://schemas.microsoft.com/office/drawing/2014/main" val="2762991850"/>
                    </a:ext>
                  </a:extLst>
                </a:gridCol>
              </a:tblGrid>
              <a:tr h="2340000">
                <a:tc rowSpan="2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400" u="none" kern="1200" baseline="0" dirty="0">
                          <a:solidFill>
                            <a:srgbClr val="0066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圖例</a:t>
                      </a:r>
                      <a:endParaRPr lang="zh-TW" altLang="en-US" sz="4400" dirty="0">
                        <a:solidFill>
                          <a:srgbClr val="0066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24000" marR="91444" marT="45715" marB="4571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6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室外避難處所</a:t>
                      </a:r>
                      <a:endParaRPr lang="zh-TW" altLang="en-US" sz="3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24000" marR="91444" marT="45715" marB="4571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指揮中心</a:t>
                      </a:r>
                      <a:endParaRPr lang="zh-TW" altLang="en-US" sz="3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24000" marR="91444" marT="45715" marB="4571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6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急救站</a:t>
                      </a:r>
                      <a:endParaRPr lang="zh-TW" altLang="en-US" sz="3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24000" marR="91444" marT="45715" marB="4571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6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滅火器</a:t>
                      </a:r>
                      <a:endParaRPr lang="zh-TW" altLang="en-US" sz="3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24000" marR="91444" marT="45715" marB="4571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0879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6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AED</a:t>
                      </a:r>
                      <a:endParaRPr lang="zh-TW" altLang="en-US" sz="3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24000" marR="91444" marT="45715" marB="4571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600" dirty="0">
                          <a:latin typeface="微軟正黑體" pitchFamily="34" charset="-120"/>
                          <a:ea typeface="微軟正黑體" pitchFamily="34" charset="-120"/>
                        </a:rPr>
                        <a:t>災時家長接送區</a:t>
                      </a:r>
                    </a:p>
                  </a:txBody>
                  <a:tcPr marL="324000" marR="91444" marT="45715" marB="4571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000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dirty="0">
                          <a:latin typeface="微軟正黑體" pitchFamily="34" charset="-120"/>
                          <a:ea typeface="微軟正黑體" pitchFamily="34" charset="-120"/>
                        </a:rPr>
                        <a:t>警衛室</a:t>
                      </a:r>
                    </a:p>
                  </a:txBody>
                  <a:tcPr marL="324000" marR="91444" marT="45715" marB="4571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6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救援器材放置點</a:t>
                      </a:r>
                      <a:endParaRPr lang="zh-TW" altLang="en-US" sz="3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24000" marR="91444" marT="45715" marB="4571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6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通訊設備放置點</a:t>
                      </a:r>
                      <a:endParaRPr lang="zh-TW" altLang="en-US" sz="3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24000" marR="91444" marT="45715" marB="4571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24000" marR="91444" marT="45715" marB="4571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3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24000" marR="91444" marT="45715" marB="4571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3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24000" marR="91444" marT="45715" marB="4571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表格 1116">
            <a:extLst>
              <a:ext uri="{FF2B5EF4-FFF2-40B4-BE49-F238E27FC236}">
                <a16:creationId xmlns:a16="http://schemas.microsoft.com/office/drawing/2014/main" id="{159DF30F-37D4-47A9-8895-971055D567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262029"/>
              </p:ext>
            </p:extLst>
          </p:nvPr>
        </p:nvGraphicFramePr>
        <p:xfrm>
          <a:off x="35119818" y="2349389"/>
          <a:ext cx="7200000" cy="27370778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141982">
                  <a:extLst>
                    <a:ext uri="{9D8B030D-6E8A-4147-A177-3AD203B41FA5}">
                      <a16:colId xmlns:a16="http://schemas.microsoft.com/office/drawing/2014/main" val="1597136535"/>
                    </a:ext>
                  </a:extLst>
                </a:gridCol>
                <a:gridCol w="1458018">
                  <a:extLst>
                    <a:ext uri="{9D8B030D-6E8A-4147-A177-3AD203B41FA5}">
                      <a16:colId xmlns:a16="http://schemas.microsoft.com/office/drawing/2014/main" val="2199228122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4238838038"/>
                    </a:ext>
                  </a:extLst>
                </a:gridCol>
              </a:tblGrid>
              <a:tr h="1191406"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dirty="0">
                          <a:latin typeface="微軟正黑體" pitchFamily="34" charset="-120"/>
                          <a:ea typeface="微軟正黑體" pitchFamily="34" charset="-120"/>
                        </a:rPr>
                        <a:t>防救災資訊</a:t>
                      </a:r>
                    </a:p>
                  </a:txBody>
                  <a:tcPr marL="144000" marR="144000" marT="216000" marB="216000"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883431"/>
                  </a:ext>
                </a:extLst>
              </a:tr>
              <a:tr h="1191406"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dirty="0">
                          <a:latin typeface="微軟正黑體" pitchFamily="34" charset="-120"/>
                          <a:ea typeface="微軟正黑體" pitchFamily="34" charset="-120"/>
                        </a:rPr>
                        <a:t>災害通報單位</a:t>
                      </a:r>
                    </a:p>
                  </a:txBody>
                  <a:tcPr marL="144000" marR="144000" marT="216000" marB="216000"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230001"/>
                  </a:ext>
                </a:extLst>
              </a:tr>
              <a:tr h="9035749"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400" b="1" kern="1200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教育部校安中心</a:t>
                      </a:r>
                      <a:endParaRPr lang="en-US" altLang="zh-TW" sz="4400" b="1" kern="1200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400" b="0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02-33437855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400" b="0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02-33437856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4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臺北市政府教育局</a:t>
                      </a:r>
                      <a:endParaRPr lang="en-US" altLang="zh-TW" sz="4400" b="1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400" b="0" dirty="0">
                          <a:latin typeface="微軟正黑體" pitchFamily="34" charset="-120"/>
                          <a:ea typeface="微軟正黑體" pitchFamily="34" charset="-120"/>
                        </a:rPr>
                        <a:t>02-27208889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4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臺北市災害應變中心</a:t>
                      </a:r>
                      <a:endParaRPr lang="en-US" altLang="zh-TW" sz="4400" b="1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400" b="0" dirty="0">
                          <a:latin typeface="微軟正黑體" pitchFamily="34" charset="-120"/>
                          <a:ea typeface="微軟正黑體" pitchFamily="34" charset="-120"/>
                        </a:rPr>
                        <a:t>02-87863119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4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萬華區災害應變中心</a:t>
                      </a:r>
                      <a:endParaRPr lang="en-US" altLang="zh-TW" sz="4400" b="1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400" b="0" dirty="0">
                          <a:latin typeface="微軟正黑體" pitchFamily="34" charset="-120"/>
                          <a:ea typeface="微軟正黑體" pitchFamily="34" charset="-120"/>
                        </a:rPr>
                        <a:t>02-66309119</a:t>
                      </a:r>
                    </a:p>
                  </a:txBody>
                  <a:tcPr marL="144000" marR="144000" marT="216000" marB="216000"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7113002"/>
                  </a:ext>
                </a:extLst>
              </a:tr>
              <a:tr h="1191406">
                <a:tc gridSpan="3">
                  <a:txBody>
                    <a:bodyPr/>
                    <a:lstStyle/>
                    <a:p>
                      <a:pPr marL="0" indent="0" algn="ctr" defTabSz="147607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警消醫療單位</a:t>
                      </a:r>
                    </a:p>
                  </a:txBody>
                  <a:tcPr marL="144000" marR="144000" marT="216000" marB="216000"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625040"/>
                  </a:ext>
                </a:extLst>
              </a:tr>
              <a:tr h="5549375"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4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西門町警察分局</a:t>
                      </a:r>
                      <a:endParaRPr lang="en-US" altLang="zh-TW" sz="4400" b="1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400" b="0" dirty="0">
                          <a:latin typeface="微軟正黑體" pitchFamily="34" charset="-120"/>
                          <a:ea typeface="微軟正黑體" pitchFamily="34" charset="-120"/>
                        </a:rPr>
                        <a:t>02-22312112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4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龍山消防分隊</a:t>
                      </a:r>
                      <a:endParaRPr lang="en-US" altLang="zh-TW" sz="4400" b="1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400" b="0" dirty="0">
                          <a:latin typeface="微軟正黑體" pitchFamily="34" charset="-120"/>
                          <a:ea typeface="微軟正黑體" pitchFamily="34" charset="-120"/>
                        </a:rPr>
                        <a:t>02-23122496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4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臺北市聯合醫院中興醫院</a:t>
                      </a:r>
                      <a:endParaRPr lang="en-US" altLang="zh-TW" sz="4400" b="1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400" b="0" dirty="0">
                          <a:latin typeface="微軟正黑體" pitchFamily="34" charset="-120"/>
                          <a:ea typeface="微軟正黑體" pitchFamily="34" charset="-120"/>
                        </a:rPr>
                        <a:t>02-25523234</a:t>
                      </a:r>
                    </a:p>
                  </a:txBody>
                  <a:tcPr marL="144000" marR="144000" marT="216000" marB="216000"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785187"/>
                  </a:ext>
                </a:extLst>
              </a:tr>
              <a:tr h="1191406">
                <a:tc gridSpan="3">
                  <a:txBody>
                    <a:bodyPr/>
                    <a:lstStyle/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各類災害避難原則</a:t>
                      </a:r>
                    </a:p>
                  </a:txBody>
                  <a:tcPr marL="144000" marR="144000" marT="216000" marB="216000"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400666"/>
                  </a:ext>
                </a:extLst>
              </a:tr>
              <a:tr h="1191406">
                <a:tc>
                  <a:txBody>
                    <a:bodyPr/>
                    <a:lstStyle/>
                    <a:p>
                      <a:pPr marL="0" indent="0" algn="ctr" defTabSz="147607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kern="1200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地震</a:t>
                      </a:r>
                      <a:endParaRPr lang="en-US" altLang="zh-TW" sz="4800" b="1" kern="1200" dirty="0">
                        <a:solidFill>
                          <a:srgbClr val="FF0000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144000" marR="144000" marT="216000" marB="216000"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先避難，再疏散</a:t>
                      </a:r>
                    </a:p>
                  </a:txBody>
                  <a:tcPr marL="144000" marR="144000" marT="216000" marB="216000"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375033"/>
                  </a:ext>
                </a:extLst>
              </a:tr>
              <a:tr h="1191406">
                <a:tc>
                  <a:txBody>
                    <a:bodyPr/>
                    <a:lstStyle/>
                    <a:p>
                      <a:pPr marL="0" indent="0" algn="ctr" defTabSz="147607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kern="1200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淹水</a:t>
                      </a:r>
                      <a:endParaRPr lang="en-US" altLang="zh-TW" sz="4800" b="1" kern="1200" dirty="0">
                        <a:solidFill>
                          <a:srgbClr val="FF0000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144000" marR="144000" marT="216000" marB="216000"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垂直避難</a:t>
                      </a:r>
                    </a:p>
                  </a:txBody>
                  <a:tcPr marL="144000" marR="144000" marT="216000" marB="216000"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244634"/>
                  </a:ext>
                </a:extLst>
              </a:tr>
              <a:tr h="1191406">
                <a:tc>
                  <a:txBody>
                    <a:bodyPr/>
                    <a:lstStyle/>
                    <a:p>
                      <a:pPr marL="0" indent="0" algn="ctr" defTabSz="147607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kern="1200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海嘯</a:t>
                      </a:r>
                      <a:endParaRPr lang="en-US" altLang="zh-TW" sz="4800" b="1" kern="1200" dirty="0">
                        <a:solidFill>
                          <a:srgbClr val="FF0000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144000" marR="144000" marT="216000" marB="216000"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往高處避難</a:t>
                      </a:r>
                    </a:p>
                  </a:txBody>
                  <a:tcPr marL="144000" marR="144000" marT="216000" marB="216000"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440213"/>
                  </a:ext>
                </a:extLst>
              </a:tr>
              <a:tr h="1191406">
                <a:tc>
                  <a:txBody>
                    <a:bodyPr/>
                    <a:lstStyle/>
                    <a:p>
                      <a:pPr marL="0" indent="0" algn="ctr" defTabSz="147607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kern="1200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土石流</a:t>
                      </a:r>
                      <a:endParaRPr lang="en-US" altLang="zh-TW" sz="4800" b="1" kern="1200" dirty="0">
                        <a:solidFill>
                          <a:srgbClr val="FF0000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144000" marR="144000" marT="216000" marB="216000"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預防性撤離</a:t>
                      </a:r>
                    </a:p>
                  </a:txBody>
                  <a:tcPr marL="144000" marR="144000" marT="216000" marB="216000"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97916"/>
                  </a:ext>
                </a:extLst>
              </a:tr>
              <a:tr h="1191406">
                <a:tc gridSpan="3">
                  <a:txBody>
                    <a:bodyPr/>
                    <a:lstStyle/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路線標示</a:t>
                      </a:r>
                    </a:p>
                  </a:txBody>
                  <a:tcPr marL="144000" marR="144000" marT="216000" marB="216000"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73647"/>
                  </a:ext>
                </a:extLst>
              </a:tr>
              <a:tr h="2063000">
                <a:tc gridSpan="2">
                  <a:txBody>
                    <a:bodyPr/>
                    <a:lstStyle/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建築內路線</a:t>
                      </a:r>
                      <a:endParaRPr lang="en-US" altLang="zh-TW" sz="48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44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144000" marR="144000" marT="216000" marB="216000"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建築外</a:t>
                      </a:r>
                      <a:endParaRPr lang="en-US" altLang="zh-TW" sz="28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路線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建築外路線</a:t>
                      </a:r>
                      <a:endParaRPr lang="en-US" altLang="zh-TW" sz="48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4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144000" marR="144000" marT="216000" marB="216000"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1941092"/>
                  </a:ext>
                </a:extLst>
              </a:tr>
            </a:tbl>
          </a:graphicData>
        </a:graphic>
      </p:graphicFrame>
      <p:cxnSp>
        <p:nvCxnSpPr>
          <p:cNvPr id="23" name="直線單箭頭接點 22">
            <a:extLst>
              <a:ext uri="{FF2B5EF4-FFF2-40B4-BE49-F238E27FC236}">
                <a16:creationId xmlns:a16="http://schemas.microsoft.com/office/drawing/2014/main" id="{6584AB22-D1C2-4AE8-83C9-37451531805A}"/>
              </a:ext>
            </a:extLst>
          </p:cNvPr>
          <p:cNvCxnSpPr>
            <a:cxnSpLocks/>
          </p:cNvCxnSpPr>
          <p:nvPr/>
        </p:nvCxnSpPr>
        <p:spPr>
          <a:xfrm>
            <a:off x="16164232" y="8852552"/>
            <a:ext cx="0" cy="513209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>
            <a:extLst>
              <a:ext uri="{FF2B5EF4-FFF2-40B4-BE49-F238E27FC236}">
                <a16:creationId xmlns:a16="http://schemas.microsoft.com/office/drawing/2014/main" id="{6584AB22-D1C2-4AE8-83C9-37451531805A}"/>
              </a:ext>
            </a:extLst>
          </p:cNvPr>
          <p:cNvCxnSpPr>
            <a:cxnSpLocks/>
          </p:cNvCxnSpPr>
          <p:nvPr/>
        </p:nvCxnSpPr>
        <p:spPr>
          <a:xfrm>
            <a:off x="17154832" y="8855808"/>
            <a:ext cx="0" cy="513209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直線單箭頭接點 26">
            <a:extLst>
              <a:ext uri="{FF2B5EF4-FFF2-40B4-BE49-F238E27FC236}">
                <a16:creationId xmlns:a16="http://schemas.microsoft.com/office/drawing/2014/main" id="{6584AB22-D1C2-4AE8-83C9-37451531805A}"/>
              </a:ext>
            </a:extLst>
          </p:cNvPr>
          <p:cNvCxnSpPr>
            <a:cxnSpLocks/>
          </p:cNvCxnSpPr>
          <p:nvPr/>
        </p:nvCxnSpPr>
        <p:spPr>
          <a:xfrm>
            <a:off x="18145432" y="8859064"/>
            <a:ext cx="0" cy="513209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>
            <a:extLst>
              <a:ext uri="{FF2B5EF4-FFF2-40B4-BE49-F238E27FC236}">
                <a16:creationId xmlns:a16="http://schemas.microsoft.com/office/drawing/2014/main" id="{6584AB22-D1C2-4AE8-83C9-37451531805A}"/>
              </a:ext>
            </a:extLst>
          </p:cNvPr>
          <p:cNvCxnSpPr>
            <a:cxnSpLocks/>
          </p:cNvCxnSpPr>
          <p:nvPr/>
        </p:nvCxnSpPr>
        <p:spPr>
          <a:xfrm>
            <a:off x="19174132" y="8872416"/>
            <a:ext cx="0" cy="513209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線單箭頭接點 28">
            <a:extLst>
              <a:ext uri="{FF2B5EF4-FFF2-40B4-BE49-F238E27FC236}">
                <a16:creationId xmlns:a16="http://schemas.microsoft.com/office/drawing/2014/main" id="{6584AB22-D1C2-4AE8-83C9-37451531805A}"/>
              </a:ext>
            </a:extLst>
          </p:cNvPr>
          <p:cNvCxnSpPr>
            <a:cxnSpLocks/>
          </p:cNvCxnSpPr>
          <p:nvPr/>
        </p:nvCxnSpPr>
        <p:spPr>
          <a:xfrm>
            <a:off x="20240932" y="8917028"/>
            <a:ext cx="0" cy="513209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直線單箭頭接點 30">
            <a:extLst>
              <a:ext uri="{FF2B5EF4-FFF2-40B4-BE49-F238E27FC236}">
                <a16:creationId xmlns:a16="http://schemas.microsoft.com/office/drawing/2014/main" id="{6584AB22-D1C2-4AE8-83C9-37451531805A}"/>
              </a:ext>
            </a:extLst>
          </p:cNvPr>
          <p:cNvCxnSpPr>
            <a:cxnSpLocks/>
          </p:cNvCxnSpPr>
          <p:nvPr/>
        </p:nvCxnSpPr>
        <p:spPr>
          <a:xfrm>
            <a:off x="21412715" y="8917028"/>
            <a:ext cx="0" cy="513209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>
            <a:extLst>
              <a:ext uri="{FF2B5EF4-FFF2-40B4-BE49-F238E27FC236}">
                <a16:creationId xmlns:a16="http://schemas.microsoft.com/office/drawing/2014/main" id="{6584AB22-D1C2-4AE8-83C9-37451531805A}"/>
              </a:ext>
            </a:extLst>
          </p:cNvPr>
          <p:cNvCxnSpPr>
            <a:cxnSpLocks/>
          </p:cNvCxnSpPr>
          <p:nvPr/>
        </p:nvCxnSpPr>
        <p:spPr>
          <a:xfrm>
            <a:off x="22793632" y="8946659"/>
            <a:ext cx="0" cy="513209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直線單箭頭接點 32">
            <a:extLst>
              <a:ext uri="{FF2B5EF4-FFF2-40B4-BE49-F238E27FC236}">
                <a16:creationId xmlns:a16="http://schemas.microsoft.com/office/drawing/2014/main" id="{6584AB22-D1C2-4AE8-83C9-37451531805A}"/>
              </a:ext>
            </a:extLst>
          </p:cNvPr>
          <p:cNvCxnSpPr>
            <a:cxnSpLocks/>
          </p:cNvCxnSpPr>
          <p:nvPr/>
        </p:nvCxnSpPr>
        <p:spPr>
          <a:xfrm>
            <a:off x="24080428" y="8917026"/>
            <a:ext cx="0" cy="513209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>
            <a:extLst>
              <a:ext uri="{FF2B5EF4-FFF2-40B4-BE49-F238E27FC236}">
                <a16:creationId xmlns:a16="http://schemas.microsoft.com/office/drawing/2014/main" id="{6584AB22-D1C2-4AE8-83C9-37451531805A}"/>
              </a:ext>
            </a:extLst>
          </p:cNvPr>
          <p:cNvCxnSpPr>
            <a:cxnSpLocks/>
          </p:cNvCxnSpPr>
          <p:nvPr/>
        </p:nvCxnSpPr>
        <p:spPr>
          <a:xfrm>
            <a:off x="25155832" y="8917027"/>
            <a:ext cx="0" cy="513209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直線單箭頭接點 43">
            <a:extLst>
              <a:ext uri="{FF2B5EF4-FFF2-40B4-BE49-F238E27FC236}">
                <a16:creationId xmlns:a16="http://schemas.microsoft.com/office/drawing/2014/main" id="{6584AB22-D1C2-4AE8-83C9-37451531805A}"/>
              </a:ext>
            </a:extLst>
          </p:cNvPr>
          <p:cNvCxnSpPr>
            <a:cxnSpLocks/>
          </p:cNvCxnSpPr>
          <p:nvPr/>
        </p:nvCxnSpPr>
        <p:spPr>
          <a:xfrm>
            <a:off x="26413132" y="8917028"/>
            <a:ext cx="0" cy="513209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6584AB22-D1C2-4AE8-83C9-37451531805A}"/>
              </a:ext>
            </a:extLst>
          </p:cNvPr>
          <p:cNvCxnSpPr>
            <a:cxnSpLocks/>
          </p:cNvCxnSpPr>
          <p:nvPr/>
        </p:nvCxnSpPr>
        <p:spPr>
          <a:xfrm flipH="1">
            <a:off x="27479932" y="9793328"/>
            <a:ext cx="647700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直線單箭頭接點 47">
            <a:extLst>
              <a:ext uri="{FF2B5EF4-FFF2-40B4-BE49-F238E27FC236}">
                <a16:creationId xmlns:a16="http://schemas.microsoft.com/office/drawing/2014/main" id="{6584AB22-D1C2-4AE8-83C9-37451531805A}"/>
              </a:ext>
            </a:extLst>
          </p:cNvPr>
          <p:cNvCxnSpPr>
            <a:cxnSpLocks/>
          </p:cNvCxnSpPr>
          <p:nvPr/>
        </p:nvCxnSpPr>
        <p:spPr>
          <a:xfrm flipH="1">
            <a:off x="27479932" y="10860128"/>
            <a:ext cx="647700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直線單箭頭接點 48">
            <a:extLst>
              <a:ext uri="{FF2B5EF4-FFF2-40B4-BE49-F238E27FC236}">
                <a16:creationId xmlns:a16="http://schemas.microsoft.com/office/drawing/2014/main" id="{6584AB22-D1C2-4AE8-83C9-37451531805A}"/>
              </a:ext>
            </a:extLst>
          </p:cNvPr>
          <p:cNvCxnSpPr>
            <a:cxnSpLocks/>
          </p:cNvCxnSpPr>
          <p:nvPr/>
        </p:nvCxnSpPr>
        <p:spPr>
          <a:xfrm flipH="1">
            <a:off x="27479932" y="12079328"/>
            <a:ext cx="647700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直線單箭頭接點 49">
            <a:extLst>
              <a:ext uri="{FF2B5EF4-FFF2-40B4-BE49-F238E27FC236}">
                <a16:creationId xmlns:a16="http://schemas.microsoft.com/office/drawing/2014/main" id="{6584AB22-D1C2-4AE8-83C9-37451531805A}"/>
              </a:ext>
            </a:extLst>
          </p:cNvPr>
          <p:cNvCxnSpPr>
            <a:cxnSpLocks/>
          </p:cNvCxnSpPr>
          <p:nvPr/>
        </p:nvCxnSpPr>
        <p:spPr>
          <a:xfrm flipH="1">
            <a:off x="27479932" y="14441528"/>
            <a:ext cx="647700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直線單箭頭接點 50">
            <a:extLst>
              <a:ext uri="{FF2B5EF4-FFF2-40B4-BE49-F238E27FC236}">
                <a16:creationId xmlns:a16="http://schemas.microsoft.com/office/drawing/2014/main" id="{6584AB22-D1C2-4AE8-83C9-37451531805A}"/>
              </a:ext>
            </a:extLst>
          </p:cNvPr>
          <p:cNvCxnSpPr>
            <a:cxnSpLocks/>
          </p:cNvCxnSpPr>
          <p:nvPr/>
        </p:nvCxnSpPr>
        <p:spPr>
          <a:xfrm flipH="1">
            <a:off x="27479932" y="15660728"/>
            <a:ext cx="647700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直線單箭頭接點 51">
            <a:extLst>
              <a:ext uri="{FF2B5EF4-FFF2-40B4-BE49-F238E27FC236}">
                <a16:creationId xmlns:a16="http://schemas.microsoft.com/office/drawing/2014/main" id="{6584AB22-D1C2-4AE8-83C9-37451531805A}"/>
              </a:ext>
            </a:extLst>
          </p:cNvPr>
          <p:cNvCxnSpPr>
            <a:cxnSpLocks/>
          </p:cNvCxnSpPr>
          <p:nvPr/>
        </p:nvCxnSpPr>
        <p:spPr>
          <a:xfrm flipH="1">
            <a:off x="27479932" y="16956128"/>
            <a:ext cx="647700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直線單箭頭接點 52">
            <a:extLst>
              <a:ext uri="{FF2B5EF4-FFF2-40B4-BE49-F238E27FC236}">
                <a16:creationId xmlns:a16="http://schemas.microsoft.com/office/drawing/2014/main" id="{F7FD7746-D0B8-40CB-85A1-EAE8D5A3FEBC}"/>
              </a:ext>
            </a:extLst>
          </p:cNvPr>
          <p:cNvCxnSpPr>
            <a:cxnSpLocks/>
          </p:cNvCxnSpPr>
          <p:nvPr/>
        </p:nvCxnSpPr>
        <p:spPr>
          <a:xfrm flipV="1">
            <a:off x="20240932" y="18907944"/>
            <a:ext cx="0" cy="377979"/>
          </a:xfrm>
          <a:prstGeom prst="straightConnector1">
            <a:avLst/>
          </a:prstGeom>
          <a:ln w="76200">
            <a:solidFill>
              <a:srgbClr val="FF0000"/>
            </a:solidFill>
            <a:headEnd w="med" len="med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直線單箭頭接點 53">
            <a:extLst>
              <a:ext uri="{FF2B5EF4-FFF2-40B4-BE49-F238E27FC236}">
                <a16:creationId xmlns:a16="http://schemas.microsoft.com/office/drawing/2014/main" id="{F7FD7746-D0B8-40CB-85A1-EAE8D5A3FEBC}"/>
              </a:ext>
            </a:extLst>
          </p:cNvPr>
          <p:cNvCxnSpPr>
            <a:cxnSpLocks/>
          </p:cNvCxnSpPr>
          <p:nvPr/>
        </p:nvCxnSpPr>
        <p:spPr>
          <a:xfrm flipV="1">
            <a:off x="21570652" y="18907944"/>
            <a:ext cx="0" cy="377979"/>
          </a:xfrm>
          <a:prstGeom prst="straightConnector1">
            <a:avLst/>
          </a:prstGeom>
          <a:ln w="76200">
            <a:solidFill>
              <a:srgbClr val="FF0000"/>
            </a:solidFill>
            <a:headEnd w="med" len="med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直線單箭頭接點 54">
            <a:extLst>
              <a:ext uri="{FF2B5EF4-FFF2-40B4-BE49-F238E27FC236}">
                <a16:creationId xmlns:a16="http://schemas.microsoft.com/office/drawing/2014/main" id="{F7FD7746-D0B8-40CB-85A1-EAE8D5A3FEBC}"/>
              </a:ext>
            </a:extLst>
          </p:cNvPr>
          <p:cNvCxnSpPr>
            <a:cxnSpLocks/>
          </p:cNvCxnSpPr>
          <p:nvPr/>
        </p:nvCxnSpPr>
        <p:spPr>
          <a:xfrm flipV="1">
            <a:off x="23089598" y="18907944"/>
            <a:ext cx="0" cy="377979"/>
          </a:xfrm>
          <a:prstGeom prst="straightConnector1">
            <a:avLst/>
          </a:prstGeom>
          <a:ln w="76200">
            <a:solidFill>
              <a:srgbClr val="FF0000"/>
            </a:solidFill>
            <a:headEnd w="med" len="med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直線單箭頭接點 55">
            <a:extLst>
              <a:ext uri="{FF2B5EF4-FFF2-40B4-BE49-F238E27FC236}">
                <a16:creationId xmlns:a16="http://schemas.microsoft.com/office/drawing/2014/main" id="{F7FD7746-D0B8-40CB-85A1-EAE8D5A3FEBC}"/>
              </a:ext>
            </a:extLst>
          </p:cNvPr>
          <p:cNvCxnSpPr>
            <a:cxnSpLocks/>
          </p:cNvCxnSpPr>
          <p:nvPr/>
        </p:nvCxnSpPr>
        <p:spPr>
          <a:xfrm flipV="1">
            <a:off x="24613598" y="18907944"/>
            <a:ext cx="0" cy="377979"/>
          </a:xfrm>
          <a:prstGeom prst="straightConnector1">
            <a:avLst/>
          </a:prstGeom>
          <a:ln w="76200">
            <a:solidFill>
              <a:srgbClr val="FF0000"/>
            </a:solidFill>
            <a:headEnd w="med" len="med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直線單箭頭接點 56">
            <a:extLst>
              <a:ext uri="{FF2B5EF4-FFF2-40B4-BE49-F238E27FC236}">
                <a16:creationId xmlns:a16="http://schemas.microsoft.com/office/drawing/2014/main" id="{F7FD7746-D0B8-40CB-85A1-EAE8D5A3FEBC}"/>
              </a:ext>
            </a:extLst>
          </p:cNvPr>
          <p:cNvCxnSpPr>
            <a:cxnSpLocks/>
          </p:cNvCxnSpPr>
          <p:nvPr/>
        </p:nvCxnSpPr>
        <p:spPr>
          <a:xfrm flipV="1">
            <a:off x="26023298" y="18529965"/>
            <a:ext cx="0" cy="377979"/>
          </a:xfrm>
          <a:prstGeom prst="straightConnector1">
            <a:avLst/>
          </a:prstGeom>
          <a:ln w="76200">
            <a:solidFill>
              <a:srgbClr val="FF0000"/>
            </a:solidFill>
            <a:headEnd w="med" len="med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直線單箭頭接點 57">
            <a:extLst>
              <a:ext uri="{FF2B5EF4-FFF2-40B4-BE49-F238E27FC236}">
                <a16:creationId xmlns:a16="http://schemas.microsoft.com/office/drawing/2014/main" id="{F7FD7746-D0B8-40CB-85A1-EAE8D5A3FEBC}"/>
              </a:ext>
            </a:extLst>
          </p:cNvPr>
          <p:cNvCxnSpPr>
            <a:cxnSpLocks/>
          </p:cNvCxnSpPr>
          <p:nvPr/>
        </p:nvCxnSpPr>
        <p:spPr>
          <a:xfrm flipV="1">
            <a:off x="27442830" y="18529965"/>
            <a:ext cx="0" cy="377979"/>
          </a:xfrm>
          <a:prstGeom prst="straightConnector1">
            <a:avLst/>
          </a:prstGeom>
          <a:ln w="76200">
            <a:solidFill>
              <a:srgbClr val="FF0000"/>
            </a:solidFill>
            <a:headEnd w="med" len="med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直線單箭頭接點 58">
            <a:extLst>
              <a:ext uri="{FF2B5EF4-FFF2-40B4-BE49-F238E27FC236}">
                <a16:creationId xmlns:a16="http://schemas.microsoft.com/office/drawing/2014/main" id="{EE2262E9-AA24-4CF9-93BC-FA33BE6211ED}"/>
              </a:ext>
            </a:extLst>
          </p:cNvPr>
          <p:cNvCxnSpPr/>
          <p:nvPr/>
        </p:nvCxnSpPr>
        <p:spPr>
          <a:xfrm flipH="1" flipV="1">
            <a:off x="11058832" y="9728196"/>
            <a:ext cx="15649268" cy="6513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直線單箭頭接點 61">
            <a:extLst>
              <a:ext uri="{FF2B5EF4-FFF2-40B4-BE49-F238E27FC236}">
                <a16:creationId xmlns:a16="http://schemas.microsoft.com/office/drawing/2014/main" id="{18D747AA-0D7A-47CD-AF76-A5C572E17D98}"/>
              </a:ext>
            </a:extLst>
          </p:cNvPr>
          <p:cNvCxnSpPr>
            <a:cxnSpLocks/>
          </p:cNvCxnSpPr>
          <p:nvPr/>
        </p:nvCxnSpPr>
        <p:spPr>
          <a:xfrm flipV="1">
            <a:off x="18519989" y="18718954"/>
            <a:ext cx="560333" cy="48047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直線單箭頭接點 64">
            <a:extLst>
              <a:ext uri="{FF2B5EF4-FFF2-40B4-BE49-F238E27FC236}">
                <a16:creationId xmlns:a16="http://schemas.microsoft.com/office/drawing/2014/main" id="{EE2262E9-AA24-4CF9-93BC-FA33BE6211ED}"/>
              </a:ext>
            </a:extLst>
          </p:cNvPr>
          <p:cNvCxnSpPr/>
          <p:nvPr/>
        </p:nvCxnSpPr>
        <p:spPr>
          <a:xfrm flipH="1">
            <a:off x="18800155" y="18464833"/>
            <a:ext cx="8679777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直線單箭頭接點 66">
            <a:extLst>
              <a:ext uri="{FF2B5EF4-FFF2-40B4-BE49-F238E27FC236}">
                <a16:creationId xmlns:a16="http://schemas.microsoft.com/office/drawing/2014/main" id="{78051554-D668-4E52-88EB-21496EDFE9DF}"/>
              </a:ext>
            </a:extLst>
          </p:cNvPr>
          <p:cNvCxnSpPr/>
          <p:nvPr/>
        </p:nvCxnSpPr>
        <p:spPr>
          <a:xfrm flipV="1">
            <a:off x="27109060" y="9613896"/>
            <a:ext cx="0" cy="749626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直線單箭頭接點 69">
            <a:extLst>
              <a:ext uri="{FF2B5EF4-FFF2-40B4-BE49-F238E27FC236}">
                <a16:creationId xmlns:a16="http://schemas.microsoft.com/office/drawing/2014/main" id="{78051554-D668-4E52-88EB-21496EDFE9DF}"/>
              </a:ext>
            </a:extLst>
          </p:cNvPr>
          <p:cNvCxnSpPr/>
          <p:nvPr/>
        </p:nvCxnSpPr>
        <p:spPr>
          <a:xfrm flipV="1">
            <a:off x="19290240" y="10693398"/>
            <a:ext cx="0" cy="749626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直線單箭頭接點 72">
            <a:extLst>
              <a:ext uri="{FF2B5EF4-FFF2-40B4-BE49-F238E27FC236}">
                <a16:creationId xmlns:a16="http://schemas.microsoft.com/office/drawing/2014/main" id="{EE2262E9-AA24-4CF9-93BC-FA33BE6211ED}"/>
              </a:ext>
            </a:extLst>
          </p:cNvPr>
          <p:cNvCxnSpPr/>
          <p:nvPr/>
        </p:nvCxnSpPr>
        <p:spPr>
          <a:xfrm flipH="1">
            <a:off x="8315632" y="9793328"/>
            <a:ext cx="2238068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5" name="圖片 74" descr="1021室外">
            <a:extLst>
              <a:ext uri="{FF2B5EF4-FFF2-40B4-BE49-F238E27FC236}">
                <a16:creationId xmlns:a16="http://schemas.microsoft.com/office/drawing/2014/main" id="{D92EC21F-A8B3-4E1C-891F-5BD2DBCFBA8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45484" y="25565549"/>
            <a:ext cx="1152000" cy="11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圖片 75" descr="1021室外">
            <a:extLst>
              <a:ext uri="{FF2B5EF4-FFF2-40B4-BE49-F238E27FC236}">
                <a16:creationId xmlns:a16="http://schemas.microsoft.com/office/drawing/2014/main" id="{D92EC21F-A8B3-4E1C-891F-5BD2DBCFBA8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11548" y="11503328"/>
            <a:ext cx="1152000" cy="11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圖片 76">
            <a:extLst>
              <a:ext uri="{FF2B5EF4-FFF2-40B4-BE49-F238E27FC236}">
                <a16:creationId xmlns:a16="http://schemas.microsoft.com/office/drawing/2014/main" id="{958967AA-E3D4-48E6-A539-74BD8DA1DE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36560" y="25565549"/>
            <a:ext cx="1152000" cy="1152000"/>
          </a:xfrm>
          <a:prstGeom prst="rect">
            <a:avLst/>
          </a:prstGeom>
        </p:spPr>
      </p:pic>
      <p:pic>
        <p:nvPicPr>
          <p:cNvPr id="78" name="圖片 77">
            <a:extLst>
              <a:ext uri="{FF2B5EF4-FFF2-40B4-BE49-F238E27FC236}">
                <a16:creationId xmlns:a16="http://schemas.microsoft.com/office/drawing/2014/main" id="{958967AA-E3D4-48E6-A539-74BD8DA1DE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5523" y="11503328"/>
            <a:ext cx="1152000" cy="1152000"/>
          </a:xfrm>
          <a:prstGeom prst="rect">
            <a:avLst/>
          </a:prstGeom>
        </p:spPr>
      </p:pic>
      <p:pic>
        <p:nvPicPr>
          <p:cNvPr id="79" name="圖片 78" descr="「指56」救護站標誌">
            <a:extLst>
              <a:ext uri="{FF2B5EF4-FFF2-40B4-BE49-F238E27FC236}">
                <a16:creationId xmlns:a16="http://schemas.microsoft.com/office/drawing/2014/main" id="{1C77BEC2-C2F1-4B55-81CC-284C16685CA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538" t="18182" r="28263" b="17046"/>
          <a:stretch>
            <a:fillRect/>
          </a:stretch>
        </p:blipFill>
        <p:spPr bwMode="auto">
          <a:xfrm>
            <a:off x="16993432" y="25565549"/>
            <a:ext cx="1152000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圖片 79" descr="「指56」救護站標誌">
            <a:extLst>
              <a:ext uri="{FF2B5EF4-FFF2-40B4-BE49-F238E27FC236}">
                <a16:creationId xmlns:a16="http://schemas.microsoft.com/office/drawing/2014/main" id="{1C77BEC2-C2F1-4B55-81CC-284C16685CA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538" t="18182" r="28263" b="17046"/>
          <a:stretch>
            <a:fillRect/>
          </a:stretch>
        </p:blipFill>
        <p:spPr bwMode="auto">
          <a:xfrm>
            <a:off x="9985523" y="19926749"/>
            <a:ext cx="1152000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79DB4D21-01E9-44E5-8346-FC6354AFF74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90188" y="25565549"/>
            <a:ext cx="1152000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" name="圖片 85">
            <a:extLst>
              <a:ext uri="{FF2B5EF4-FFF2-40B4-BE49-F238E27FC236}">
                <a16:creationId xmlns:a16="http://schemas.microsoft.com/office/drawing/2014/main" id="{FFD96CE3-29B2-4C2B-8AF5-916B45781CC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951584" y="7957156"/>
            <a:ext cx="1581259" cy="1152000"/>
          </a:xfrm>
          <a:prstGeom prst="rect">
            <a:avLst/>
          </a:prstGeom>
        </p:spPr>
      </p:pic>
      <p:pic>
        <p:nvPicPr>
          <p:cNvPr id="87" name="圖片 86">
            <a:extLst>
              <a:ext uri="{FF2B5EF4-FFF2-40B4-BE49-F238E27FC236}">
                <a16:creationId xmlns:a16="http://schemas.microsoft.com/office/drawing/2014/main" id="{FB0C30E6-8E8F-4D4A-AFC0-E9953C1E314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630765" y="25565549"/>
            <a:ext cx="1152000" cy="1152000"/>
          </a:xfrm>
          <a:prstGeom prst="rect">
            <a:avLst/>
          </a:prstGeom>
        </p:spPr>
      </p:pic>
      <p:pic>
        <p:nvPicPr>
          <p:cNvPr id="88" name="圖片 87">
            <a:extLst>
              <a:ext uri="{FF2B5EF4-FFF2-40B4-BE49-F238E27FC236}">
                <a16:creationId xmlns:a16="http://schemas.microsoft.com/office/drawing/2014/main" id="{FB0C30E6-8E8F-4D4A-AFC0-E9953C1E314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29773" y="23812907"/>
            <a:ext cx="1152000" cy="1152000"/>
          </a:xfrm>
          <a:prstGeom prst="rect">
            <a:avLst/>
          </a:prstGeom>
        </p:spPr>
      </p:pic>
      <p:pic>
        <p:nvPicPr>
          <p:cNvPr id="89" name="圖片 88">
            <a:extLst>
              <a:ext uri="{FF2B5EF4-FFF2-40B4-BE49-F238E27FC236}">
                <a16:creationId xmlns:a16="http://schemas.microsoft.com/office/drawing/2014/main" id="{FB0C30E6-8E8F-4D4A-AFC0-E9953C1E314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23689" y="2349389"/>
            <a:ext cx="1152000" cy="1152000"/>
          </a:xfrm>
          <a:prstGeom prst="rect">
            <a:avLst/>
          </a:prstGeom>
        </p:spPr>
      </p:pic>
      <p:pic>
        <p:nvPicPr>
          <p:cNvPr id="90" name="圖片 89">
            <a:extLst>
              <a:ext uri="{FF2B5EF4-FFF2-40B4-BE49-F238E27FC236}">
                <a16:creationId xmlns:a16="http://schemas.microsoft.com/office/drawing/2014/main" id="{18763D95-66F1-4A42-832E-0468F68860C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601884" y="27958746"/>
            <a:ext cx="1159417" cy="11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圖片 91">
            <a:extLst>
              <a:ext uri="{FF2B5EF4-FFF2-40B4-BE49-F238E27FC236}">
                <a16:creationId xmlns:a16="http://schemas.microsoft.com/office/drawing/2014/main" id="{E9876FDC-4D2C-476D-92F9-2845E485DDB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575400" y="27958746"/>
            <a:ext cx="1105842" cy="11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圖片 92">
            <a:extLst>
              <a:ext uri="{FF2B5EF4-FFF2-40B4-BE49-F238E27FC236}">
                <a16:creationId xmlns:a16="http://schemas.microsoft.com/office/drawing/2014/main" id="{E9876FDC-4D2C-476D-92F9-2845E485DDB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95725" y="19694693"/>
            <a:ext cx="504684" cy="525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圖片 93">
            <a:extLst>
              <a:ext uri="{FF2B5EF4-FFF2-40B4-BE49-F238E27FC236}">
                <a16:creationId xmlns:a16="http://schemas.microsoft.com/office/drawing/2014/main" id="{18763D95-66F1-4A42-832E-0468F68860C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16397" y="19694693"/>
            <a:ext cx="543531" cy="540054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圖片 94">
            <a:extLst>
              <a:ext uri="{FF2B5EF4-FFF2-40B4-BE49-F238E27FC236}">
                <a16:creationId xmlns:a16="http://schemas.microsoft.com/office/drawing/2014/main" id="{2604000E-F2B9-4F23-80D3-A92AB99D2B5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3340771" y="19819511"/>
            <a:ext cx="454759" cy="463854"/>
          </a:xfrm>
          <a:prstGeom prst="rect">
            <a:avLst/>
          </a:prstGeom>
        </p:spPr>
      </p:pic>
      <p:pic>
        <p:nvPicPr>
          <p:cNvPr id="96" name="圖片 95">
            <a:extLst>
              <a:ext uri="{FF2B5EF4-FFF2-40B4-BE49-F238E27FC236}">
                <a16:creationId xmlns:a16="http://schemas.microsoft.com/office/drawing/2014/main" id="{2604000E-F2B9-4F23-80D3-A92AB99D2B5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3742758" y="3746602"/>
            <a:ext cx="454759" cy="463854"/>
          </a:xfrm>
          <a:prstGeom prst="rect">
            <a:avLst/>
          </a:prstGeom>
        </p:spPr>
      </p:pic>
      <p:pic>
        <p:nvPicPr>
          <p:cNvPr id="97" name="圖片 96">
            <a:extLst>
              <a:ext uri="{FF2B5EF4-FFF2-40B4-BE49-F238E27FC236}">
                <a16:creationId xmlns:a16="http://schemas.microsoft.com/office/drawing/2014/main" id="{2604000E-F2B9-4F23-80D3-A92AB99D2B5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6512539" y="25622624"/>
            <a:ext cx="1129411" cy="1152000"/>
          </a:xfrm>
          <a:prstGeom prst="rect">
            <a:avLst/>
          </a:prstGeom>
        </p:spPr>
      </p:pic>
      <p:pic>
        <p:nvPicPr>
          <p:cNvPr id="98" name="圖片 97">
            <a:extLst>
              <a:ext uri="{FF2B5EF4-FFF2-40B4-BE49-F238E27FC236}">
                <a16:creationId xmlns:a16="http://schemas.microsoft.com/office/drawing/2014/main" id="{FFD96CE3-29B2-4C2B-8AF5-916B45781CC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63548" y="27956592"/>
            <a:ext cx="1581259" cy="1152000"/>
          </a:xfrm>
          <a:prstGeom prst="rect">
            <a:avLst/>
          </a:prstGeom>
        </p:spPr>
      </p:pic>
      <p:cxnSp>
        <p:nvCxnSpPr>
          <p:cNvPr id="61" name="直線單箭頭接點 60">
            <a:extLst>
              <a:ext uri="{FF2B5EF4-FFF2-40B4-BE49-F238E27FC236}">
                <a16:creationId xmlns:a16="http://schemas.microsoft.com/office/drawing/2014/main" id="{6584AB22-D1C2-4AE8-83C9-37451531805A}"/>
              </a:ext>
            </a:extLst>
          </p:cNvPr>
          <p:cNvCxnSpPr>
            <a:cxnSpLocks/>
          </p:cNvCxnSpPr>
          <p:nvPr/>
        </p:nvCxnSpPr>
        <p:spPr>
          <a:xfrm>
            <a:off x="18536844" y="18024556"/>
            <a:ext cx="581332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直線單箭頭接點 62">
            <a:extLst>
              <a:ext uri="{FF2B5EF4-FFF2-40B4-BE49-F238E27FC236}">
                <a16:creationId xmlns:a16="http://schemas.microsoft.com/office/drawing/2014/main" id="{6584AB22-D1C2-4AE8-83C9-37451531805A}"/>
              </a:ext>
            </a:extLst>
          </p:cNvPr>
          <p:cNvCxnSpPr>
            <a:cxnSpLocks/>
          </p:cNvCxnSpPr>
          <p:nvPr/>
        </p:nvCxnSpPr>
        <p:spPr>
          <a:xfrm>
            <a:off x="18477499" y="16270328"/>
            <a:ext cx="581332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直線單箭頭接點 63">
            <a:extLst>
              <a:ext uri="{FF2B5EF4-FFF2-40B4-BE49-F238E27FC236}">
                <a16:creationId xmlns:a16="http://schemas.microsoft.com/office/drawing/2014/main" id="{6584AB22-D1C2-4AE8-83C9-37451531805A}"/>
              </a:ext>
            </a:extLst>
          </p:cNvPr>
          <p:cNvCxnSpPr>
            <a:cxnSpLocks/>
          </p:cNvCxnSpPr>
          <p:nvPr/>
        </p:nvCxnSpPr>
        <p:spPr>
          <a:xfrm>
            <a:off x="18498990" y="17110156"/>
            <a:ext cx="581332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直線單箭頭接點 65">
            <a:extLst>
              <a:ext uri="{FF2B5EF4-FFF2-40B4-BE49-F238E27FC236}">
                <a16:creationId xmlns:a16="http://schemas.microsoft.com/office/drawing/2014/main" id="{6584AB22-D1C2-4AE8-83C9-37451531805A}"/>
              </a:ext>
            </a:extLst>
          </p:cNvPr>
          <p:cNvCxnSpPr>
            <a:cxnSpLocks/>
          </p:cNvCxnSpPr>
          <p:nvPr/>
        </p:nvCxnSpPr>
        <p:spPr>
          <a:xfrm flipH="1">
            <a:off x="11058832" y="18464833"/>
            <a:ext cx="1199037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直線單箭頭接點 68">
            <a:extLst>
              <a:ext uri="{FF2B5EF4-FFF2-40B4-BE49-F238E27FC236}">
                <a16:creationId xmlns:a16="http://schemas.microsoft.com/office/drawing/2014/main" id="{6584AB22-D1C2-4AE8-83C9-37451531805A}"/>
              </a:ext>
            </a:extLst>
          </p:cNvPr>
          <p:cNvCxnSpPr>
            <a:cxnSpLocks/>
          </p:cNvCxnSpPr>
          <p:nvPr/>
        </p:nvCxnSpPr>
        <p:spPr>
          <a:xfrm flipH="1">
            <a:off x="11058832" y="17436133"/>
            <a:ext cx="1199037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直線單箭頭接點 70">
            <a:extLst>
              <a:ext uri="{FF2B5EF4-FFF2-40B4-BE49-F238E27FC236}">
                <a16:creationId xmlns:a16="http://schemas.microsoft.com/office/drawing/2014/main" id="{6584AB22-D1C2-4AE8-83C9-37451531805A}"/>
              </a:ext>
            </a:extLst>
          </p:cNvPr>
          <p:cNvCxnSpPr>
            <a:cxnSpLocks/>
          </p:cNvCxnSpPr>
          <p:nvPr/>
        </p:nvCxnSpPr>
        <p:spPr>
          <a:xfrm flipH="1">
            <a:off x="11058832" y="16270328"/>
            <a:ext cx="1199037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直線單箭頭接點 71">
            <a:extLst>
              <a:ext uri="{FF2B5EF4-FFF2-40B4-BE49-F238E27FC236}">
                <a16:creationId xmlns:a16="http://schemas.microsoft.com/office/drawing/2014/main" id="{6584AB22-D1C2-4AE8-83C9-37451531805A}"/>
              </a:ext>
            </a:extLst>
          </p:cNvPr>
          <p:cNvCxnSpPr>
            <a:cxnSpLocks/>
          </p:cNvCxnSpPr>
          <p:nvPr/>
        </p:nvCxnSpPr>
        <p:spPr>
          <a:xfrm flipH="1">
            <a:off x="11058832" y="19528626"/>
            <a:ext cx="1199037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直線單箭頭接點 73">
            <a:extLst>
              <a:ext uri="{FF2B5EF4-FFF2-40B4-BE49-F238E27FC236}">
                <a16:creationId xmlns:a16="http://schemas.microsoft.com/office/drawing/2014/main" id="{78051554-D668-4E52-88EB-21496EDFE9DF}"/>
              </a:ext>
            </a:extLst>
          </p:cNvPr>
          <p:cNvCxnSpPr/>
          <p:nvPr/>
        </p:nvCxnSpPr>
        <p:spPr>
          <a:xfrm flipV="1">
            <a:off x="10994272" y="15159814"/>
            <a:ext cx="0" cy="4766935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直線單箭頭接點 81">
            <a:extLst>
              <a:ext uri="{FF2B5EF4-FFF2-40B4-BE49-F238E27FC236}">
                <a16:creationId xmlns:a16="http://schemas.microsoft.com/office/drawing/2014/main" id="{6584AB22-D1C2-4AE8-83C9-37451531805A}"/>
              </a:ext>
            </a:extLst>
          </p:cNvPr>
          <p:cNvCxnSpPr>
            <a:cxnSpLocks/>
          </p:cNvCxnSpPr>
          <p:nvPr/>
        </p:nvCxnSpPr>
        <p:spPr>
          <a:xfrm flipH="1">
            <a:off x="8439506" y="15159814"/>
            <a:ext cx="2554766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6A8BEE6-A631-4596-A0F4-32B81C3FD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4719" y="7356831"/>
            <a:ext cx="38523387" cy="19980240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68" name="圖片 67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906951" y="19654190"/>
            <a:ext cx="638696" cy="638696"/>
          </a:xfrm>
          <a:prstGeom prst="rect">
            <a:avLst/>
          </a:prstGeom>
        </p:spPr>
      </p:pic>
      <p:pic>
        <p:nvPicPr>
          <p:cNvPr id="83" name="圖片 82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8814509" y="19471491"/>
            <a:ext cx="688451" cy="688451"/>
          </a:xfrm>
          <a:prstGeom prst="rect">
            <a:avLst/>
          </a:prstGeom>
        </p:spPr>
      </p:pic>
      <p:pic>
        <p:nvPicPr>
          <p:cNvPr id="84" name="圖片 83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7817546" y="19548951"/>
            <a:ext cx="533530" cy="533530"/>
          </a:xfrm>
          <a:prstGeom prst="rect">
            <a:avLst/>
          </a:prstGeom>
        </p:spPr>
      </p:pic>
      <p:pic>
        <p:nvPicPr>
          <p:cNvPr id="85" name="圖片 84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2618148" y="19481616"/>
            <a:ext cx="600865" cy="600865"/>
          </a:xfrm>
          <a:prstGeom prst="rect">
            <a:avLst/>
          </a:prstGeom>
        </p:spPr>
      </p:pic>
      <p:pic>
        <p:nvPicPr>
          <p:cNvPr id="91" name="圖片 90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7758354" y="13850207"/>
            <a:ext cx="600462" cy="600462"/>
          </a:xfrm>
          <a:prstGeom prst="rect">
            <a:avLst/>
          </a:prstGeom>
        </p:spPr>
      </p:pic>
      <p:pic>
        <p:nvPicPr>
          <p:cNvPr id="99" name="圖片 98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2696462" y="13850207"/>
            <a:ext cx="546055" cy="546055"/>
          </a:xfrm>
          <a:prstGeom prst="rect">
            <a:avLst/>
          </a:prstGeom>
        </p:spPr>
      </p:pic>
      <p:pic>
        <p:nvPicPr>
          <p:cNvPr id="100" name="圖片 99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552974" y="10002641"/>
            <a:ext cx="428793" cy="428793"/>
          </a:xfrm>
          <a:prstGeom prst="rect">
            <a:avLst/>
          </a:prstGeom>
        </p:spPr>
      </p:pic>
      <p:pic>
        <p:nvPicPr>
          <p:cNvPr id="101" name="圖片 100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4565656" y="8587899"/>
            <a:ext cx="385945" cy="385945"/>
          </a:xfrm>
          <a:prstGeom prst="rect">
            <a:avLst/>
          </a:prstGeom>
        </p:spPr>
      </p:pic>
      <p:pic>
        <p:nvPicPr>
          <p:cNvPr id="102" name="圖片 101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097004" y="8589242"/>
            <a:ext cx="360828" cy="360828"/>
          </a:xfrm>
          <a:prstGeom prst="rect">
            <a:avLst/>
          </a:prstGeom>
        </p:spPr>
      </p:pic>
      <p:pic>
        <p:nvPicPr>
          <p:cNvPr id="103" name="圖片 102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6472854" y="7553701"/>
            <a:ext cx="293531" cy="293531"/>
          </a:xfrm>
          <a:prstGeom prst="rect">
            <a:avLst/>
          </a:prstGeom>
        </p:spPr>
      </p:pic>
      <p:pic>
        <p:nvPicPr>
          <p:cNvPr id="104" name="圖片 103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2294496" y="8637561"/>
            <a:ext cx="293531" cy="293531"/>
          </a:xfrm>
          <a:prstGeom prst="rect">
            <a:avLst/>
          </a:prstGeom>
        </p:spPr>
      </p:pic>
      <p:pic>
        <p:nvPicPr>
          <p:cNvPr id="105" name="圖片 104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6478488" y="7047630"/>
            <a:ext cx="293531" cy="293531"/>
          </a:xfrm>
          <a:prstGeom prst="rect">
            <a:avLst/>
          </a:prstGeom>
        </p:spPr>
      </p:pic>
      <p:pic>
        <p:nvPicPr>
          <p:cNvPr id="106" name="圖片 105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2294495" y="8138566"/>
            <a:ext cx="293531" cy="293531"/>
          </a:xfrm>
          <a:prstGeom prst="rect">
            <a:avLst/>
          </a:prstGeom>
        </p:spPr>
      </p:pic>
      <p:pic>
        <p:nvPicPr>
          <p:cNvPr id="107" name="圖片 106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4248959" y="6550533"/>
            <a:ext cx="293531" cy="293531"/>
          </a:xfrm>
          <a:prstGeom prst="rect">
            <a:avLst/>
          </a:prstGeom>
        </p:spPr>
      </p:pic>
      <p:pic>
        <p:nvPicPr>
          <p:cNvPr id="108" name="圖片 107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6619619" y="6485183"/>
            <a:ext cx="293531" cy="293531"/>
          </a:xfrm>
          <a:prstGeom prst="rect">
            <a:avLst/>
          </a:prstGeom>
        </p:spPr>
      </p:pic>
      <p:pic>
        <p:nvPicPr>
          <p:cNvPr id="109" name="圖片 108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4251344" y="5976053"/>
            <a:ext cx="293531" cy="293531"/>
          </a:xfrm>
          <a:prstGeom prst="rect">
            <a:avLst/>
          </a:prstGeom>
        </p:spPr>
      </p:pic>
      <p:pic>
        <p:nvPicPr>
          <p:cNvPr id="110" name="圖片 109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2293624" y="7690435"/>
            <a:ext cx="293531" cy="293531"/>
          </a:xfrm>
          <a:prstGeom prst="rect">
            <a:avLst/>
          </a:prstGeom>
        </p:spPr>
      </p:pic>
      <p:pic>
        <p:nvPicPr>
          <p:cNvPr id="111" name="圖片 110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8127631" y="9996092"/>
            <a:ext cx="346465" cy="346465"/>
          </a:xfrm>
          <a:prstGeom prst="rect">
            <a:avLst/>
          </a:prstGeom>
        </p:spPr>
      </p:pic>
      <p:pic>
        <p:nvPicPr>
          <p:cNvPr id="112" name="圖片 111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8111909" y="11096585"/>
            <a:ext cx="313818" cy="313818"/>
          </a:xfrm>
          <a:prstGeom prst="rect">
            <a:avLst/>
          </a:prstGeom>
        </p:spPr>
      </p:pic>
      <p:pic>
        <p:nvPicPr>
          <p:cNvPr id="113" name="圖片 112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8890584" y="8931092"/>
            <a:ext cx="266235" cy="266235"/>
          </a:xfrm>
          <a:prstGeom prst="rect">
            <a:avLst/>
          </a:prstGeom>
        </p:spPr>
      </p:pic>
      <p:pic>
        <p:nvPicPr>
          <p:cNvPr id="114" name="圖片 113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9794836" y="10123639"/>
            <a:ext cx="266235" cy="266235"/>
          </a:xfrm>
          <a:prstGeom prst="rect">
            <a:avLst/>
          </a:prstGeom>
        </p:spPr>
      </p:pic>
      <p:pic>
        <p:nvPicPr>
          <p:cNvPr id="115" name="圖片 114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0561166" y="8917026"/>
            <a:ext cx="266235" cy="266235"/>
          </a:xfrm>
          <a:prstGeom prst="rect">
            <a:avLst/>
          </a:prstGeom>
        </p:spPr>
      </p:pic>
      <p:pic>
        <p:nvPicPr>
          <p:cNvPr id="116" name="圖片 115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1381811" y="10123639"/>
            <a:ext cx="266235" cy="266235"/>
          </a:xfrm>
          <a:prstGeom prst="rect">
            <a:avLst/>
          </a:prstGeom>
        </p:spPr>
      </p:pic>
      <p:pic>
        <p:nvPicPr>
          <p:cNvPr id="117" name="圖片 116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1188763" y="5815385"/>
            <a:ext cx="266235" cy="266235"/>
          </a:xfrm>
          <a:prstGeom prst="rect">
            <a:avLst/>
          </a:prstGeom>
        </p:spPr>
      </p:pic>
      <p:pic>
        <p:nvPicPr>
          <p:cNvPr id="118" name="圖片 117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8690490" y="8492620"/>
            <a:ext cx="266235" cy="266235"/>
          </a:xfrm>
          <a:prstGeom prst="rect">
            <a:avLst/>
          </a:prstGeom>
        </p:spPr>
      </p:pic>
      <p:pic>
        <p:nvPicPr>
          <p:cNvPr id="119" name="圖片 118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8690489" y="8075154"/>
            <a:ext cx="266235" cy="266235"/>
          </a:xfrm>
          <a:prstGeom prst="rect">
            <a:avLst/>
          </a:prstGeom>
        </p:spPr>
      </p:pic>
      <p:pic>
        <p:nvPicPr>
          <p:cNvPr id="120" name="圖片 119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8690488" y="7647185"/>
            <a:ext cx="266235" cy="266235"/>
          </a:xfrm>
          <a:prstGeom prst="rect">
            <a:avLst/>
          </a:prstGeom>
        </p:spPr>
      </p:pic>
      <p:pic>
        <p:nvPicPr>
          <p:cNvPr id="121" name="圖片 120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8694498" y="7194395"/>
            <a:ext cx="266235" cy="266235"/>
          </a:xfrm>
          <a:prstGeom prst="rect">
            <a:avLst/>
          </a:prstGeom>
        </p:spPr>
      </p:pic>
      <p:pic>
        <p:nvPicPr>
          <p:cNvPr id="122" name="圖片 121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8686699" y="6713286"/>
            <a:ext cx="266235" cy="266235"/>
          </a:xfrm>
          <a:prstGeom prst="rect">
            <a:avLst/>
          </a:prstGeom>
        </p:spPr>
      </p:pic>
      <p:pic>
        <p:nvPicPr>
          <p:cNvPr id="123" name="圖片 122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2638573" y="9050143"/>
            <a:ext cx="266235" cy="266235"/>
          </a:xfrm>
          <a:prstGeom prst="rect">
            <a:avLst/>
          </a:prstGeom>
        </p:spPr>
      </p:pic>
      <p:pic>
        <p:nvPicPr>
          <p:cNvPr id="124" name="圖片 123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841446" y="20901331"/>
            <a:ext cx="638696" cy="638696"/>
          </a:xfrm>
          <a:prstGeom prst="rect">
            <a:avLst/>
          </a:prstGeom>
        </p:spPr>
      </p:pic>
      <p:pic>
        <p:nvPicPr>
          <p:cNvPr id="125" name="圖片 124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906951" y="21929880"/>
            <a:ext cx="638696" cy="638696"/>
          </a:xfrm>
          <a:prstGeom prst="rect">
            <a:avLst/>
          </a:prstGeom>
        </p:spPr>
      </p:pic>
      <p:pic>
        <p:nvPicPr>
          <p:cNvPr id="126" name="圖片 125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841446" y="22864400"/>
            <a:ext cx="638696" cy="638696"/>
          </a:xfrm>
          <a:prstGeom prst="rect">
            <a:avLst/>
          </a:prstGeom>
        </p:spPr>
      </p:pic>
      <p:pic>
        <p:nvPicPr>
          <p:cNvPr id="127" name="圖片 126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8814509" y="20391966"/>
            <a:ext cx="638696" cy="638696"/>
          </a:xfrm>
          <a:prstGeom prst="rect">
            <a:avLst/>
          </a:prstGeom>
        </p:spPr>
      </p:pic>
      <p:pic>
        <p:nvPicPr>
          <p:cNvPr id="128" name="圖片 127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8791609" y="21336033"/>
            <a:ext cx="638696" cy="638696"/>
          </a:xfrm>
          <a:prstGeom prst="rect">
            <a:avLst/>
          </a:prstGeom>
        </p:spPr>
      </p:pic>
      <p:pic>
        <p:nvPicPr>
          <p:cNvPr id="129" name="圖片 128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7797938" y="20604478"/>
            <a:ext cx="533530" cy="533530"/>
          </a:xfrm>
          <a:prstGeom prst="rect">
            <a:avLst/>
          </a:prstGeom>
        </p:spPr>
      </p:pic>
      <p:pic>
        <p:nvPicPr>
          <p:cNvPr id="130" name="圖片 129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7768436" y="21540027"/>
            <a:ext cx="533530" cy="533530"/>
          </a:xfrm>
          <a:prstGeom prst="rect">
            <a:avLst/>
          </a:prstGeom>
        </p:spPr>
      </p:pic>
      <p:pic>
        <p:nvPicPr>
          <p:cNvPr id="131" name="圖片 130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7797938" y="22352898"/>
            <a:ext cx="533530" cy="533530"/>
          </a:xfrm>
          <a:prstGeom prst="rect">
            <a:avLst/>
          </a:prstGeom>
        </p:spPr>
      </p:pic>
      <p:pic>
        <p:nvPicPr>
          <p:cNvPr id="132" name="圖片 131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2651556" y="20502749"/>
            <a:ext cx="600865" cy="600865"/>
          </a:xfrm>
          <a:prstGeom prst="rect">
            <a:avLst/>
          </a:prstGeom>
        </p:spPr>
      </p:pic>
      <p:pic>
        <p:nvPicPr>
          <p:cNvPr id="133" name="圖片 132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2619311" y="21401594"/>
            <a:ext cx="600865" cy="600865"/>
          </a:xfrm>
          <a:prstGeom prst="rect">
            <a:avLst/>
          </a:prstGeom>
        </p:spPr>
      </p:pic>
      <p:pic>
        <p:nvPicPr>
          <p:cNvPr id="134" name="圖片 133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2641652" y="22292709"/>
            <a:ext cx="600865" cy="600865"/>
          </a:xfrm>
          <a:prstGeom prst="rect">
            <a:avLst/>
          </a:prstGeom>
        </p:spPr>
      </p:pic>
      <p:pic>
        <p:nvPicPr>
          <p:cNvPr id="135" name="圖片 134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2678960" y="12934119"/>
            <a:ext cx="546055" cy="546055"/>
          </a:xfrm>
          <a:prstGeom prst="rect">
            <a:avLst/>
          </a:prstGeom>
        </p:spPr>
      </p:pic>
      <p:pic>
        <p:nvPicPr>
          <p:cNvPr id="136" name="圖片 135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2638519" y="12044461"/>
            <a:ext cx="546055" cy="546055"/>
          </a:xfrm>
          <a:prstGeom prst="rect">
            <a:avLst/>
          </a:prstGeom>
        </p:spPr>
      </p:pic>
      <p:pic>
        <p:nvPicPr>
          <p:cNvPr id="137" name="圖片 136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2654960" y="11103404"/>
            <a:ext cx="546055" cy="546055"/>
          </a:xfrm>
          <a:prstGeom prst="rect">
            <a:avLst/>
          </a:prstGeom>
        </p:spPr>
      </p:pic>
      <p:pic>
        <p:nvPicPr>
          <p:cNvPr id="138" name="圖片 137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7731006" y="12798909"/>
            <a:ext cx="600462" cy="600462"/>
          </a:xfrm>
          <a:prstGeom prst="rect">
            <a:avLst/>
          </a:prstGeom>
        </p:spPr>
      </p:pic>
      <p:pic>
        <p:nvPicPr>
          <p:cNvPr id="139" name="圖片 138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7754056" y="11945761"/>
            <a:ext cx="600462" cy="600462"/>
          </a:xfrm>
          <a:prstGeom prst="rect">
            <a:avLst/>
          </a:prstGeom>
        </p:spPr>
      </p:pic>
      <p:pic>
        <p:nvPicPr>
          <p:cNvPr id="140" name="圖片 139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7754056" y="11056241"/>
            <a:ext cx="600462" cy="600462"/>
          </a:xfrm>
          <a:prstGeom prst="rect">
            <a:avLst/>
          </a:prstGeom>
        </p:spPr>
      </p:pic>
      <p:pic>
        <p:nvPicPr>
          <p:cNvPr id="141" name="圖片 140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7789564" y="18185424"/>
            <a:ext cx="533530" cy="533530"/>
          </a:xfrm>
          <a:prstGeom prst="rect">
            <a:avLst/>
          </a:prstGeom>
        </p:spPr>
      </p:pic>
      <p:pic>
        <p:nvPicPr>
          <p:cNvPr id="142" name="圖片 141">
            <a:extLst>
              <a:ext uri="{FF2B5EF4-FFF2-40B4-BE49-F238E27FC236}">
                <a16:creationId xmlns:a16="http://schemas.microsoft.com/office/drawing/2014/main" id="{2604000E-F2B9-4F23-80D3-A92AB99D2B5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472854" y="17311354"/>
            <a:ext cx="454759" cy="463854"/>
          </a:xfrm>
          <a:prstGeom prst="rect">
            <a:avLst/>
          </a:prstGeom>
        </p:spPr>
      </p:pic>
      <p:pic>
        <p:nvPicPr>
          <p:cNvPr id="143" name="圖片 142">
            <a:extLst>
              <a:ext uri="{FF2B5EF4-FFF2-40B4-BE49-F238E27FC236}">
                <a16:creationId xmlns:a16="http://schemas.microsoft.com/office/drawing/2014/main" id="{2604000E-F2B9-4F23-80D3-A92AB99D2B5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8849932" y="9243982"/>
            <a:ext cx="404920" cy="413018"/>
          </a:xfrm>
          <a:prstGeom prst="rect">
            <a:avLst/>
          </a:prstGeom>
        </p:spPr>
      </p:pic>
      <p:pic>
        <p:nvPicPr>
          <p:cNvPr id="144" name="圖片 143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3090914" y="8085632"/>
            <a:ext cx="346465" cy="346465"/>
          </a:xfrm>
          <a:prstGeom prst="rect">
            <a:avLst/>
          </a:prstGeom>
        </p:spPr>
      </p:pic>
      <p:pic>
        <p:nvPicPr>
          <p:cNvPr id="145" name="圖片 144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3094065" y="7671731"/>
            <a:ext cx="346465" cy="346465"/>
          </a:xfrm>
          <a:prstGeom prst="rect">
            <a:avLst/>
          </a:prstGeom>
        </p:spPr>
      </p:pic>
      <p:pic>
        <p:nvPicPr>
          <p:cNvPr id="146" name="圖片 145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3094065" y="7308882"/>
            <a:ext cx="346465" cy="346465"/>
          </a:xfrm>
          <a:prstGeom prst="rect">
            <a:avLst/>
          </a:prstGeom>
        </p:spPr>
      </p:pic>
      <p:pic>
        <p:nvPicPr>
          <p:cNvPr id="147" name="圖片 146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3094065" y="6888596"/>
            <a:ext cx="346465" cy="346465"/>
          </a:xfrm>
          <a:prstGeom prst="rect">
            <a:avLst/>
          </a:prstGeom>
        </p:spPr>
      </p:pic>
      <p:pic>
        <p:nvPicPr>
          <p:cNvPr id="148" name="圖片 147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9044032" y="15877869"/>
            <a:ext cx="313818" cy="313818"/>
          </a:xfrm>
          <a:prstGeom prst="rect">
            <a:avLst/>
          </a:prstGeom>
        </p:spPr>
      </p:pic>
      <p:pic>
        <p:nvPicPr>
          <p:cNvPr id="149" name="圖片 148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9811133" y="15876530"/>
            <a:ext cx="313818" cy="313818"/>
          </a:xfrm>
          <a:prstGeom prst="rect">
            <a:avLst/>
          </a:prstGeom>
        </p:spPr>
      </p:pic>
      <p:pic>
        <p:nvPicPr>
          <p:cNvPr id="150" name="圖片 149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0573340" y="15877869"/>
            <a:ext cx="313818" cy="313818"/>
          </a:xfrm>
          <a:prstGeom prst="rect">
            <a:avLst/>
          </a:prstGeom>
        </p:spPr>
      </p:pic>
      <p:pic>
        <p:nvPicPr>
          <p:cNvPr id="151" name="圖片 150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1398108" y="15876530"/>
            <a:ext cx="313818" cy="313818"/>
          </a:xfrm>
          <a:prstGeom prst="rect">
            <a:avLst/>
          </a:prstGeom>
        </p:spPr>
      </p:pic>
      <p:pic>
        <p:nvPicPr>
          <p:cNvPr id="152" name="圖片 151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1777649" y="19266194"/>
            <a:ext cx="313818" cy="313818"/>
          </a:xfrm>
          <a:prstGeom prst="rect">
            <a:avLst/>
          </a:prstGeom>
        </p:spPr>
      </p:pic>
      <p:pic>
        <p:nvPicPr>
          <p:cNvPr id="153" name="圖片 152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8976943" y="14090463"/>
            <a:ext cx="313818" cy="313818"/>
          </a:xfrm>
          <a:prstGeom prst="rect">
            <a:avLst/>
          </a:prstGeom>
        </p:spPr>
      </p:pic>
      <p:pic>
        <p:nvPicPr>
          <p:cNvPr id="154" name="圖片 153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9794836" y="14106961"/>
            <a:ext cx="313818" cy="313818"/>
          </a:xfrm>
          <a:prstGeom prst="rect">
            <a:avLst/>
          </a:prstGeom>
        </p:spPr>
      </p:pic>
      <p:pic>
        <p:nvPicPr>
          <p:cNvPr id="155" name="圖片 154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0584969" y="14127710"/>
            <a:ext cx="313818" cy="313818"/>
          </a:xfrm>
          <a:prstGeom prst="rect">
            <a:avLst/>
          </a:prstGeom>
        </p:spPr>
      </p:pic>
      <p:pic>
        <p:nvPicPr>
          <p:cNvPr id="156" name="圖片 155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1330092" y="14155376"/>
            <a:ext cx="313818" cy="313818"/>
          </a:xfrm>
          <a:prstGeom prst="rect">
            <a:avLst/>
          </a:prstGeom>
        </p:spPr>
      </p:pic>
      <p:pic>
        <p:nvPicPr>
          <p:cNvPr id="157" name="圖片 156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2109571" y="14116598"/>
            <a:ext cx="313818" cy="313818"/>
          </a:xfrm>
          <a:prstGeom prst="rect">
            <a:avLst/>
          </a:prstGeom>
        </p:spPr>
      </p:pic>
      <p:pic>
        <p:nvPicPr>
          <p:cNvPr id="159" name="圖片 158">
            <a:extLst>
              <a:ext uri="{FF2B5EF4-FFF2-40B4-BE49-F238E27FC236}">
                <a16:creationId xmlns:a16="http://schemas.microsoft.com/office/drawing/2014/main" id="{17CBBEBA-681F-4C15-AE66-A7D0952E96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5427210" y="3785556"/>
            <a:ext cx="385945" cy="385945"/>
          </a:xfrm>
          <a:prstGeom prst="rect">
            <a:avLst/>
          </a:prstGeom>
        </p:spPr>
      </p:pic>
      <p:cxnSp>
        <p:nvCxnSpPr>
          <p:cNvPr id="158" name="直線單箭頭接點 157">
            <a:extLst>
              <a:ext uri="{FF2B5EF4-FFF2-40B4-BE49-F238E27FC236}">
                <a16:creationId xmlns:a16="http://schemas.microsoft.com/office/drawing/2014/main" id="{52E59A6E-5AA2-4B4A-AD4C-DC7D80F3F58B}"/>
              </a:ext>
            </a:extLst>
          </p:cNvPr>
          <p:cNvCxnSpPr>
            <a:cxnSpLocks/>
          </p:cNvCxnSpPr>
          <p:nvPr/>
        </p:nvCxnSpPr>
        <p:spPr>
          <a:xfrm>
            <a:off x="16993432" y="21401594"/>
            <a:ext cx="1020861" cy="0"/>
          </a:xfrm>
          <a:prstGeom prst="straightConnector1">
            <a:avLst/>
          </a:prstGeom>
          <a:ln w="57150" cap="flat" cmpd="sng" algn="ctr">
            <a:solidFill>
              <a:srgbClr val="00B050"/>
            </a:solidFill>
            <a:prstDash val="sysDot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0" name="直線單箭頭接點 159">
            <a:extLst>
              <a:ext uri="{FF2B5EF4-FFF2-40B4-BE49-F238E27FC236}">
                <a16:creationId xmlns:a16="http://schemas.microsoft.com/office/drawing/2014/main" id="{65497B4A-EE59-4CAD-8907-2B2EF2063C6E}"/>
              </a:ext>
            </a:extLst>
          </p:cNvPr>
          <p:cNvCxnSpPr>
            <a:cxnSpLocks/>
          </p:cNvCxnSpPr>
          <p:nvPr/>
        </p:nvCxnSpPr>
        <p:spPr>
          <a:xfrm>
            <a:off x="16927613" y="22292709"/>
            <a:ext cx="1020861" cy="0"/>
          </a:xfrm>
          <a:prstGeom prst="straightConnector1">
            <a:avLst/>
          </a:prstGeom>
          <a:ln w="57150" cap="flat" cmpd="sng" algn="ctr">
            <a:solidFill>
              <a:srgbClr val="00B050"/>
            </a:solidFill>
            <a:prstDash val="sysDot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1" name="直線單箭頭接點 160">
            <a:extLst>
              <a:ext uri="{FF2B5EF4-FFF2-40B4-BE49-F238E27FC236}">
                <a16:creationId xmlns:a16="http://schemas.microsoft.com/office/drawing/2014/main" id="{FDA944D9-8FAA-46F2-80CA-C5D7B823E4D5}"/>
              </a:ext>
            </a:extLst>
          </p:cNvPr>
          <p:cNvCxnSpPr>
            <a:cxnSpLocks/>
          </p:cNvCxnSpPr>
          <p:nvPr/>
        </p:nvCxnSpPr>
        <p:spPr>
          <a:xfrm>
            <a:off x="24613598" y="21929880"/>
            <a:ext cx="1020861" cy="0"/>
          </a:xfrm>
          <a:prstGeom prst="straightConnector1">
            <a:avLst/>
          </a:prstGeom>
          <a:ln w="57150" cap="flat" cmpd="sng" algn="ctr">
            <a:solidFill>
              <a:srgbClr val="00B050"/>
            </a:solidFill>
            <a:prstDash val="sysDot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2" name="直線單箭頭接點 161">
            <a:extLst>
              <a:ext uri="{FF2B5EF4-FFF2-40B4-BE49-F238E27FC236}">
                <a16:creationId xmlns:a16="http://schemas.microsoft.com/office/drawing/2014/main" id="{46AC066C-46D0-4532-A25B-3119799973E5}"/>
              </a:ext>
            </a:extLst>
          </p:cNvPr>
          <p:cNvCxnSpPr>
            <a:cxnSpLocks/>
          </p:cNvCxnSpPr>
          <p:nvPr/>
        </p:nvCxnSpPr>
        <p:spPr>
          <a:xfrm flipH="1">
            <a:off x="19421782" y="20901331"/>
            <a:ext cx="1084471" cy="0"/>
          </a:xfrm>
          <a:prstGeom prst="straightConnector1">
            <a:avLst/>
          </a:prstGeom>
          <a:ln w="57150" cap="flat" cmpd="sng" algn="ctr">
            <a:solidFill>
              <a:srgbClr val="00B050"/>
            </a:solidFill>
            <a:prstDash val="sysDot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3" name="直線單箭頭接點 162">
            <a:extLst>
              <a:ext uri="{FF2B5EF4-FFF2-40B4-BE49-F238E27FC236}">
                <a16:creationId xmlns:a16="http://schemas.microsoft.com/office/drawing/2014/main" id="{B7A227D4-3E6B-4D5A-B8DB-AC18BE121DFE}"/>
              </a:ext>
            </a:extLst>
          </p:cNvPr>
          <p:cNvCxnSpPr>
            <a:cxnSpLocks/>
          </p:cNvCxnSpPr>
          <p:nvPr/>
        </p:nvCxnSpPr>
        <p:spPr>
          <a:xfrm>
            <a:off x="25634459" y="23093135"/>
            <a:ext cx="1020861" cy="0"/>
          </a:xfrm>
          <a:prstGeom prst="straightConnector1">
            <a:avLst/>
          </a:prstGeom>
          <a:ln w="57150" cap="flat" cmpd="sng" algn="ctr">
            <a:solidFill>
              <a:srgbClr val="00B050"/>
            </a:solidFill>
            <a:prstDash val="sysDot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4" name="直線單箭頭接點 163">
            <a:extLst>
              <a:ext uri="{FF2B5EF4-FFF2-40B4-BE49-F238E27FC236}">
                <a16:creationId xmlns:a16="http://schemas.microsoft.com/office/drawing/2014/main" id="{A1BD1686-34E6-4613-B4C0-484D9729DBA6}"/>
              </a:ext>
            </a:extLst>
          </p:cNvPr>
          <p:cNvCxnSpPr>
            <a:cxnSpLocks/>
          </p:cNvCxnSpPr>
          <p:nvPr/>
        </p:nvCxnSpPr>
        <p:spPr>
          <a:xfrm flipH="1">
            <a:off x="13201015" y="21401594"/>
            <a:ext cx="983766" cy="0"/>
          </a:xfrm>
          <a:prstGeom prst="straightConnector1">
            <a:avLst/>
          </a:prstGeom>
          <a:ln w="57150" cap="flat" cmpd="sng" algn="ctr">
            <a:solidFill>
              <a:srgbClr val="00B050"/>
            </a:solidFill>
            <a:prstDash val="sysDot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5" name="直線單箭頭接點 164">
            <a:extLst>
              <a:ext uri="{FF2B5EF4-FFF2-40B4-BE49-F238E27FC236}">
                <a16:creationId xmlns:a16="http://schemas.microsoft.com/office/drawing/2014/main" id="{5202352F-4F32-4C7F-8E3F-3F2EDC3E30DA}"/>
              </a:ext>
            </a:extLst>
          </p:cNvPr>
          <p:cNvCxnSpPr>
            <a:cxnSpLocks/>
          </p:cNvCxnSpPr>
          <p:nvPr/>
        </p:nvCxnSpPr>
        <p:spPr>
          <a:xfrm flipH="1">
            <a:off x="13164488" y="22292709"/>
            <a:ext cx="1084471" cy="0"/>
          </a:xfrm>
          <a:prstGeom prst="straightConnector1">
            <a:avLst/>
          </a:prstGeom>
          <a:ln w="57150" cap="flat" cmpd="sng" algn="ctr">
            <a:solidFill>
              <a:srgbClr val="00B050"/>
            </a:solidFill>
            <a:prstDash val="sysDot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6" name="直線單箭頭接點 165">
            <a:extLst>
              <a:ext uri="{FF2B5EF4-FFF2-40B4-BE49-F238E27FC236}">
                <a16:creationId xmlns:a16="http://schemas.microsoft.com/office/drawing/2014/main" id="{42838365-427C-44B2-ACD7-704D6F980374}"/>
              </a:ext>
            </a:extLst>
          </p:cNvPr>
          <p:cNvCxnSpPr>
            <a:cxnSpLocks/>
          </p:cNvCxnSpPr>
          <p:nvPr/>
        </p:nvCxnSpPr>
        <p:spPr>
          <a:xfrm flipH="1" flipV="1">
            <a:off x="19502961" y="21893408"/>
            <a:ext cx="3586637" cy="36472"/>
          </a:xfrm>
          <a:prstGeom prst="straightConnector1">
            <a:avLst/>
          </a:prstGeom>
          <a:ln w="57150" cap="flat" cmpd="sng" algn="ctr">
            <a:solidFill>
              <a:srgbClr val="00B050"/>
            </a:solidFill>
            <a:prstDash val="sysDot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8297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2138</TotalTime>
  <Words>135</Words>
  <Application>Microsoft Office PowerPoint</Application>
  <PresentationFormat>自訂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Adobe 繁黑體 Std B</vt:lpstr>
      <vt:lpstr>微軟正黑體</vt:lpstr>
      <vt:lpstr>新細明體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Peng Pon</dc:creator>
  <cp:lastModifiedBy>周珮君</cp:lastModifiedBy>
  <cp:revision>135</cp:revision>
  <cp:lastPrinted>2020-08-27T07:20:45Z</cp:lastPrinted>
  <dcterms:created xsi:type="dcterms:W3CDTF">2015-04-19T03:13:03Z</dcterms:created>
  <dcterms:modified xsi:type="dcterms:W3CDTF">2021-10-12T05:49:29Z</dcterms:modified>
</cp:coreProperties>
</file>