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4" r:id="rId2"/>
  </p:sldIdLst>
  <p:sldSz cx="42803763" cy="30275213"/>
  <p:notesSz cx="6797675" cy="9926638"/>
  <p:defaultTextStyle>
    <a:defPPr>
      <a:defRPr lang="en-US"/>
    </a:defPPr>
    <a:lvl1pPr marL="0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1pPr>
    <a:lvl2pPr marL="2057917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2pPr>
    <a:lvl3pPr marL="4115834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3pPr>
    <a:lvl4pPr marL="6173753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4pPr>
    <a:lvl5pPr marL="8231671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5pPr>
    <a:lvl6pPr marL="10289589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6pPr>
    <a:lvl7pPr marL="12347506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7pPr>
    <a:lvl8pPr marL="14405423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8pPr>
    <a:lvl9pPr marL="16463342" algn="l" defTabSz="4115834" rtl="0" eaLnBrk="1" latinLnBrk="0" hangingPunct="1">
      <a:defRPr sz="80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81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29" autoAdjust="0"/>
  </p:normalViewPr>
  <p:slideViewPr>
    <p:cSldViewPr snapToGrid="0" snapToObjects="1">
      <p:cViewPr>
        <p:scale>
          <a:sx n="26" d="100"/>
          <a:sy n="26" d="100"/>
        </p:scale>
        <p:origin x="1428" y="84"/>
      </p:cViewPr>
      <p:guideLst>
        <p:guide orient="horz" pos="18381"/>
        <p:guide pos="134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2021/10/12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1pPr>
    <a:lvl2pPr marL="637422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2pPr>
    <a:lvl3pPr marL="1274845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3pPr>
    <a:lvl4pPr marL="1912267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4pPr>
    <a:lvl5pPr marL="2549689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5pPr>
    <a:lvl6pPr marL="3187111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6pPr>
    <a:lvl7pPr marL="3824533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7pPr>
    <a:lvl8pPr marL="4461956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8pPr>
    <a:lvl9pPr marL="5099378" algn="l" defTabSz="1274845" rtl="0" eaLnBrk="1" latinLnBrk="0" hangingPunct="1">
      <a:defRPr sz="16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10283" y="9404941"/>
            <a:ext cx="36383199" cy="6489548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6420566" y="17155956"/>
            <a:ext cx="29962634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3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1032728" y="1212416"/>
            <a:ext cx="9630846" cy="25832045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140189" y="1212416"/>
            <a:ext cx="28179144" cy="25832045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81203" y="19454630"/>
            <a:ext cx="36383199" cy="6012994"/>
          </a:xfrm>
        </p:spPr>
        <p:txBody>
          <a:bodyPr anchor="t"/>
          <a:lstStyle>
            <a:lvl1pPr algn="l">
              <a:defRPr sz="18198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381203" y="12831930"/>
            <a:ext cx="36383199" cy="6622700"/>
          </a:xfrm>
        </p:spPr>
        <p:txBody>
          <a:bodyPr anchor="b"/>
          <a:lstStyle>
            <a:lvl1pPr marL="0" indent="0">
              <a:buNone/>
              <a:defRPr sz="9199">
                <a:solidFill>
                  <a:schemeClr val="tx1">
                    <a:tint val="75000"/>
                  </a:schemeClr>
                </a:solidFill>
              </a:defRPr>
            </a:lvl1pPr>
            <a:lvl2pPr marL="2087961" indent="0">
              <a:buNone/>
              <a:defRPr sz="8199">
                <a:solidFill>
                  <a:schemeClr val="tx1">
                    <a:tint val="75000"/>
                  </a:schemeClr>
                </a:solidFill>
              </a:defRPr>
            </a:lvl2pPr>
            <a:lvl3pPr marL="4175922" indent="0">
              <a:buNone/>
              <a:defRPr sz="7399">
                <a:solidFill>
                  <a:schemeClr val="tx1">
                    <a:tint val="75000"/>
                  </a:schemeClr>
                </a:solidFill>
              </a:defRPr>
            </a:lvl3pPr>
            <a:lvl4pPr marL="6263886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4pPr>
            <a:lvl5pPr marL="8351847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5pPr>
            <a:lvl6pPr marL="10439808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6pPr>
            <a:lvl7pPr marL="12527769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7pPr>
            <a:lvl8pPr marL="14615730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8pPr>
            <a:lvl9pPr marL="16703693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140188" y="7064221"/>
            <a:ext cx="18904995" cy="19980240"/>
          </a:xfrm>
        </p:spPr>
        <p:txBody>
          <a:bodyPr/>
          <a:lstStyle>
            <a:lvl1pPr>
              <a:defRPr sz="12699"/>
            </a:lvl1pPr>
            <a:lvl2pPr>
              <a:defRPr sz="10899"/>
            </a:lvl2pPr>
            <a:lvl3pPr>
              <a:defRPr sz="9199"/>
            </a:lvl3pPr>
            <a:lvl4pPr>
              <a:defRPr sz="8199"/>
            </a:lvl4pPr>
            <a:lvl5pPr>
              <a:defRPr sz="8199"/>
            </a:lvl5pPr>
            <a:lvl6pPr>
              <a:defRPr sz="8199"/>
            </a:lvl6pPr>
            <a:lvl7pPr>
              <a:defRPr sz="8199"/>
            </a:lvl7pPr>
            <a:lvl8pPr>
              <a:defRPr sz="8199"/>
            </a:lvl8pPr>
            <a:lvl9pPr>
              <a:defRPr sz="81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758580" y="7064221"/>
            <a:ext cx="18904995" cy="19980240"/>
          </a:xfrm>
        </p:spPr>
        <p:txBody>
          <a:bodyPr/>
          <a:lstStyle>
            <a:lvl1pPr>
              <a:defRPr sz="12699"/>
            </a:lvl1pPr>
            <a:lvl2pPr>
              <a:defRPr sz="10899"/>
            </a:lvl2pPr>
            <a:lvl3pPr>
              <a:defRPr sz="9199"/>
            </a:lvl3pPr>
            <a:lvl4pPr>
              <a:defRPr sz="8199"/>
            </a:lvl4pPr>
            <a:lvl5pPr>
              <a:defRPr sz="8199"/>
            </a:lvl5pPr>
            <a:lvl6pPr>
              <a:defRPr sz="8199"/>
            </a:lvl6pPr>
            <a:lvl7pPr>
              <a:defRPr sz="8199"/>
            </a:lvl7pPr>
            <a:lvl8pPr>
              <a:defRPr sz="8199"/>
            </a:lvl8pPr>
            <a:lvl9pPr>
              <a:defRPr sz="81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140190" y="6776885"/>
            <a:ext cx="18912429" cy="2824283"/>
          </a:xfrm>
        </p:spPr>
        <p:txBody>
          <a:bodyPr anchor="b"/>
          <a:lstStyle>
            <a:lvl1pPr marL="0" indent="0">
              <a:buNone/>
              <a:defRPr sz="10899" b="1"/>
            </a:lvl1pPr>
            <a:lvl2pPr marL="2087961" indent="0">
              <a:buNone/>
              <a:defRPr sz="9199" b="1"/>
            </a:lvl2pPr>
            <a:lvl3pPr marL="4175922" indent="0">
              <a:buNone/>
              <a:defRPr sz="8199" b="1"/>
            </a:lvl3pPr>
            <a:lvl4pPr marL="6263886" indent="0">
              <a:buNone/>
              <a:defRPr sz="7399" b="1"/>
            </a:lvl4pPr>
            <a:lvl5pPr marL="8351847" indent="0">
              <a:buNone/>
              <a:defRPr sz="7399" b="1"/>
            </a:lvl5pPr>
            <a:lvl6pPr marL="10439808" indent="0">
              <a:buNone/>
              <a:defRPr sz="7399" b="1"/>
            </a:lvl6pPr>
            <a:lvl7pPr marL="12527769" indent="0">
              <a:buNone/>
              <a:defRPr sz="7399" b="1"/>
            </a:lvl7pPr>
            <a:lvl8pPr marL="14615730" indent="0">
              <a:buNone/>
              <a:defRPr sz="7399" b="1"/>
            </a:lvl8pPr>
            <a:lvl9pPr marL="16703693" indent="0">
              <a:buNone/>
              <a:defRPr sz="7399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40190" y="9601167"/>
            <a:ext cx="18912429" cy="17443290"/>
          </a:xfrm>
        </p:spPr>
        <p:txBody>
          <a:bodyPr/>
          <a:lstStyle>
            <a:lvl1pPr>
              <a:defRPr sz="10899"/>
            </a:lvl1pPr>
            <a:lvl2pPr>
              <a:defRPr sz="9199"/>
            </a:lvl2pPr>
            <a:lvl3pPr>
              <a:defRPr sz="8199"/>
            </a:lvl3pPr>
            <a:lvl4pPr>
              <a:defRPr sz="7399"/>
            </a:lvl4pPr>
            <a:lvl5pPr>
              <a:defRPr sz="7399"/>
            </a:lvl5pPr>
            <a:lvl6pPr>
              <a:defRPr sz="7399"/>
            </a:lvl6pPr>
            <a:lvl7pPr>
              <a:defRPr sz="7399"/>
            </a:lvl7pPr>
            <a:lvl8pPr>
              <a:defRPr sz="7399"/>
            </a:lvl8pPr>
            <a:lvl9pPr>
              <a:defRPr sz="73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21743721" y="6776885"/>
            <a:ext cx="18919858" cy="2824283"/>
          </a:xfrm>
        </p:spPr>
        <p:txBody>
          <a:bodyPr anchor="b"/>
          <a:lstStyle>
            <a:lvl1pPr marL="0" indent="0">
              <a:buNone/>
              <a:defRPr sz="10899" b="1"/>
            </a:lvl1pPr>
            <a:lvl2pPr marL="2087961" indent="0">
              <a:buNone/>
              <a:defRPr sz="9199" b="1"/>
            </a:lvl2pPr>
            <a:lvl3pPr marL="4175922" indent="0">
              <a:buNone/>
              <a:defRPr sz="8199" b="1"/>
            </a:lvl3pPr>
            <a:lvl4pPr marL="6263886" indent="0">
              <a:buNone/>
              <a:defRPr sz="7399" b="1"/>
            </a:lvl4pPr>
            <a:lvl5pPr marL="8351847" indent="0">
              <a:buNone/>
              <a:defRPr sz="7399" b="1"/>
            </a:lvl5pPr>
            <a:lvl6pPr marL="10439808" indent="0">
              <a:buNone/>
              <a:defRPr sz="7399" b="1"/>
            </a:lvl6pPr>
            <a:lvl7pPr marL="12527769" indent="0">
              <a:buNone/>
              <a:defRPr sz="7399" b="1"/>
            </a:lvl7pPr>
            <a:lvl8pPr marL="14615730" indent="0">
              <a:buNone/>
              <a:defRPr sz="7399" b="1"/>
            </a:lvl8pPr>
            <a:lvl9pPr marL="16703693" indent="0">
              <a:buNone/>
              <a:defRPr sz="7399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1743721" y="9601167"/>
            <a:ext cx="18919858" cy="17443290"/>
          </a:xfrm>
        </p:spPr>
        <p:txBody>
          <a:bodyPr/>
          <a:lstStyle>
            <a:lvl1pPr>
              <a:defRPr sz="10899"/>
            </a:lvl1pPr>
            <a:lvl2pPr>
              <a:defRPr sz="9199"/>
            </a:lvl2pPr>
            <a:lvl3pPr>
              <a:defRPr sz="8199"/>
            </a:lvl3pPr>
            <a:lvl4pPr>
              <a:defRPr sz="7399"/>
            </a:lvl4pPr>
            <a:lvl5pPr>
              <a:defRPr sz="7399"/>
            </a:lvl5pPr>
            <a:lvl6pPr>
              <a:defRPr sz="7399"/>
            </a:lvl6pPr>
            <a:lvl7pPr>
              <a:defRPr sz="7399"/>
            </a:lvl7pPr>
            <a:lvl8pPr>
              <a:defRPr sz="7399"/>
            </a:lvl8pPr>
            <a:lvl9pPr>
              <a:defRPr sz="73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0192" y="1205402"/>
            <a:ext cx="14082142" cy="5129967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35082" y="1205404"/>
            <a:ext cx="23928493" cy="25839056"/>
          </a:xfrm>
        </p:spPr>
        <p:txBody>
          <a:bodyPr/>
          <a:lstStyle>
            <a:lvl1pPr>
              <a:defRPr sz="14598"/>
            </a:lvl1pPr>
            <a:lvl2pPr>
              <a:defRPr sz="12699"/>
            </a:lvl2pPr>
            <a:lvl3pPr>
              <a:defRPr sz="10899"/>
            </a:lvl3pPr>
            <a:lvl4pPr>
              <a:defRPr sz="9199"/>
            </a:lvl4pPr>
            <a:lvl5pPr>
              <a:defRPr sz="9199"/>
            </a:lvl5pPr>
            <a:lvl6pPr>
              <a:defRPr sz="9199"/>
            </a:lvl6pPr>
            <a:lvl7pPr>
              <a:defRPr sz="9199"/>
            </a:lvl7pPr>
            <a:lvl8pPr>
              <a:defRPr sz="9199"/>
            </a:lvl8pPr>
            <a:lvl9pPr>
              <a:defRPr sz="9199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40192" y="6335372"/>
            <a:ext cx="14082142" cy="20709089"/>
          </a:xfrm>
        </p:spPr>
        <p:txBody>
          <a:bodyPr/>
          <a:lstStyle>
            <a:lvl1pPr marL="0" indent="0">
              <a:buNone/>
              <a:defRPr sz="6399"/>
            </a:lvl1pPr>
            <a:lvl2pPr marL="2087961" indent="0">
              <a:buNone/>
              <a:defRPr sz="5499"/>
            </a:lvl2pPr>
            <a:lvl3pPr marL="4175922" indent="0">
              <a:buNone/>
              <a:defRPr sz="4500"/>
            </a:lvl3pPr>
            <a:lvl4pPr marL="6263886" indent="0">
              <a:buNone/>
              <a:defRPr sz="4100"/>
            </a:lvl4pPr>
            <a:lvl5pPr marL="8351847" indent="0">
              <a:buNone/>
              <a:defRPr sz="4100"/>
            </a:lvl5pPr>
            <a:lvl6pPr marL="10439808" indent="0">
              <a:buNone/>
              <a:defRPr sz="4100"/>
            </a:lvl6pPr>
            <a:lvl7pPr marL="12527769" indent="0">
              <a:buNone/>
              <a:defRPr sz="4100"/>
            </a:lvl7pPr>
            <a:lvl8pPr marL="14615730" indent="0">
              <a:buNone/>
              <a:defRPr sz="4100"/>
            </a:lvl8pPr>
            <a:lvl9pPr marL="16703693" indent="0">
              <a:buNone/>
              <a:defRPr sz="41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9838" y="21192651"/>
            <a:ext cx="25682258" cy="2501911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9838" y="2705148"/>
            <a:ext cx="25682258" cy="18165128"/>
          </a:xfrm>
        </p:spPr>
        <p:txBody>
          <a:bodyPr/>
          <a:lstStyle>
            <a:lvl1pPr marL="0" indent="0">
              <a:buNone/>
              <a:defRPr sz="14598"/>
            </a:lvl1pPr>
            <a:lvl2pPr marL="2087961" indent="0">
              <a:buNone/>
              <a:defRPr sz="12699"/>
            </a:lvl2pPr>
            <a:lvl3pPr marL="4175922" indent="0">
              <a:buNone/>
              <a:defRPr sz="10899"/>
            </a:lvl3pPr>
            <a:lvl4pPr marL="6263886" indent="0">
              <a:buNone/>
              <a:defRPr sz="9199"/>
            </a:lvl4pPr>
            <a:lvl5pPr marL="8351847" indent="0">
              <a:buNone/>
              <a:defRPr sz="9199"/>
            </a:lvl5pPr>
            <a:lvl6pPr marL="10439808" indent="0">
              <a:buNone/>
              <a:defRPr sz="9199"/>
            </a:lvl6pPr>
            <a:lvl7pPr marL="12527769" indent="0">
              <a:buNone/>
              <a:defRPr sz="9199"/>
            </a:lvl7pPr>
            <a:lvl8pPr marL="14615730" indent="0">
              <a:buNone/>
              <a:defRPr sz="9199"/>
            </a:lvl8pPr>
            <a:lvl9pPr marL="16703693" indent="0">
              <a:buNone/>
              <a:defRPr sz="9199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9838" y="23694563"/>
            <a:ext cx="25682258" cy="3553130"/>
          </a:xfrm>
        </p:spPr>
        <p:txBody>
          <a:bodyPr/>
          <a:lstStyle>
            <a:lvl1pPr marL="0" indent="0">
              <a:buNone/>
              <a:defRPr sz="6399"/>
            </a:lvl1pPr>
            <a:lvl2pPr marL="2087961" indent="0">
              <a:buNone/>
              <a:defRPr sz="5499"/>
            </a:lvl2pPr>
            <a:lvl3pPr marL="4175922" indent="0">
              <a:buNone/>
              <a:defRPr sz="4500"/>
            </a:lvl3pPr>
            <a:lvl4pPr marL="6263886" indent="0">
              <a:buNone/>
              <a:defRPr sz="4100"/>
            </a:lvl4pPr>
            <a:lvl5pPr marL="8351847" indent="0">
              <a:buNone/>
              <a:defRPr sz="4100"/>
            </a:lvl5pPr>
            <a:lvl6pPr marL="10439808" indent="0">
              <a:buNone/>
              <a:defRPr sz="4100"/>
            </a:lvl6pPr>
            <a:lvl7pPr marL="12527769" indent="0">
              <a:buNone/>
              <a:defRPr sz="4100"/>
            </a:lvl7pPr>
            <a:lvl8pPr marL="14615730" indent="0">
              <a:buNone/>
              <a:defRPr sz="4100"/>
            </a:lvl8pPr>
            <a:lvl9pPr marL="16703693" indent="0">
              <a:buNone/>
              <a:defRPr sz="41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10/12/2021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140190" y="1212412"/>
            <a:ext cx="38523387" cy="5045868"/>
          </a:xfrm>
          <a:prstGeom prst="rect">
            <a:avLst/>
          </a:prstGeom>
        </p:spPr>
        <p:txBody>
          <a:bodyPr vert="horz" lIns="417639" tIns="208820" rIns="417639" bIns="2088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140190" y="7064221"/>
            <a:ext cx="38523387" cy="19980240"/>
          </a:xfrm>
          <a:prstGeom prst="rect">
            <a:avLst/>
          </a:prstGeom>
        </p:spPr>
        <p:txBody>
          <a:bodyPr vert="horz" lIns="417639" tIns="208820" rIns="417639" bIns="2088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140189" y="28060640"/>
            <a:ext cx="9987544" cy="1611875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l">
              <a:defRPr sz="54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10/12/2021</a:t>
            </a:fld>
            <a:endParaRPr lang="en-US" sz="6399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4624621" y="28060640"/>
            <a:ext cx="13554525" cy="1611875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ctr">
              <a:defRPr sz="54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0676031" y="28060640"/>
            <a:ext cx="9987544" cy="1611875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r">
              <a:defRPr sz="54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7399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087961" rtl="0" eaLnBrk="1" latinLnBrk="0" hangingPunct="1">
        <a:spcBef>
          <a:spcPct val="0"/>
        </a:spcBef>
        <a:buNone/>
        <a:defRPr sz="200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971" indent="-1565971" algn="l" defTabSz="2087961" rtl="0" eaLnBrk="1" latinLnBrk="0" hangingPunct="1">
        <a:spcBef>
          <a:spcPct val="20000"/>
        </a:spcBef>
        <a:buFont typeface="Arial"/>
        <a:buChar char="•"/>
        <a:defRPr sz="14598" kern="1200">
          <a:solidFill>
            <a:schemeClr val="tx1"/>
          </a:solidFill>
          <a:latin typeface="+mn-lt"/>
          <a:ea typeface="+mn-ea"/>
          <a:cs typeface="+mn-cs"/>
        </a:defRPr>
      </a:lvl1pPr>
      <a:lvl2pPr marL="3392938" indent="-1304976" algn="l" defTabSz="2087961" rtl="0" eaLnBrk="1" latinLnBrk="0" hangingPunct="1">
        <a:spcBef>
          <a:spcPct val="20000"/>
        </a:spcBef>
        <a:buFont typeface="Arial"/>
        <a:buChar char="–"/>
        <a:defRPr sz="12699" kern="1200">
          <a:solidFill>
            <a:schemeClr val="tx1"/>
          </a:solidFill>
          <a:latin typeface="+mn-lt"/>
          <a:ea typeface="+mn-ea"/>
          <a:cs typeface="+mn-cs"/>
        </a:defRPr>
      </a:lvl2pPr>
      <a:lvl3pPr marL="5219905" indent="-1043981" algn="l" defTabSz="2087961" rtl="0" eaLnBrk="1" latinLnBrk="0" hangingPunct="1">
        <a:spcBef>
          <a:spcPct val="20000"/>
        </a:spcBef>
        <a:buFont typeface="Arial"/>
        <a:buChar char="•"/>
        <a:defRPr sz="10899" kern="1200">
          <a:solidFill>
            <a:schemeClr val="tx1"/>
          </a:solidFill>
          <a:latin typeface="+mn-lt"/>
          <a:ea typeface="+mn-ea"/>
          <a:cs typeface="+mn-cs"/>
        </a:defRPr>
      </a:lvl3pPr>
      <a:lvl4pPr marL="7307866" indent="-1043981" algn="l" defTabSz="2087961" rtl="0" eaLnBrk="1" latinLnBrk="0" hangingPunct="1">
        <a:spcBef>
          <a:spcPct val="20000"/>
        </a:spcBef>
        <a:buFont typeface="Arial"/>
        <a:buChar char="–"/>
        <a:defRPr sz="9199" kern="1200">
          <a:solidFill>
            <a:schemeClr val="tx1"/>
          </a:solidFill>
          <a:latin typeface="+mn-lt"/>
          <a:ea typeface="+mn-ea"/>
          <a:cs typeface="+mn-cs"/>
        </a:defRPr>
      </a:lvl4pPr>
      <a:lvl5pPr marL="9395827" indent="-1043981" algn="l" defTabSz="2087961" rtl="0" eaLnBrk="1" latinLnBrk="0" hangingPunct="1">
        <a:spcBef>
          <a:spcPct val="20000"/>
        </a:spcBef>
        <a:buFont typeface="Arial"/>
        <a:buChar char="»"/>
        <a:defRPr sz="9199" kern="1200">
          <a:solidFill>
            <a:schemeClr val="tx1"/>
          </a:solidFill>
          <a:latin typeface="+mn-lt"/>
          <a:ea typeface="+mn-ea"/>
          <a:cs typeface="+mn-cs"/>
        </a:defRPr>
      </a:lvl5pPr>
      <a:lvl6pPr marL="11483789" indent="-1043981" algn="l" defTabSz="2087961" rtl="0" eaLnBrk="1" latinLnBrk="0" hangingPunct="1">
        <a:spcBef>
          <a:spcPct val="20000"/>
        </a:spcBef>
        <a:buFont typeface="Arial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6pPr>
      <a:lvl7pPr marL="13571750" indent="-1043981" algn="l" defTabSz="2087961" rtl="0" eaLnBrk="1" latinLnBrk="0" hangingPunct="1">
        <a:spcBef>
          <a:spcPct val="20000"/>
        </a:spcBef>
        <a:buFont typeface="Arial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7pPr>
      <a:lvl8pPr marL="15659713" indent="-1043981" algn="l" defTabSz="2087961" rtl="0" eaLnBrk="1" latinLnBrk="0" hangingPunct="1">
        <a:spcBef>
          <a:spcPct val="20000"/>
        </a:spcBef>
        <a:buFont typeface="Arial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8pPr>
      <a:lvl9pPr marL="17747674" indent="-1043981" algn="l" defTabSz="2087961" rtl="0" eaLnBrk="1" latinLnBrk="0" hangingPunct="1">
        <a:spcBef>
          <a:spcPct val="20000"/>
        </a:spcBef>
        <a:buFont typeface="Arial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1pPr>
      <a:lvl2pPr marL="2087961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2pPr>
      <a:lvl3pPr marL="4175922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3pPr>
      <a:lvl4pPr marL="6263886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4pPr>
      <a:lvl5pPr marL="8351847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5pPr>
      <a:lvl6pPr marL="10439808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6pPr>
      <a:lvl7pPr marL="12527769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7pPr>
      <a:lvl8pPr marL="14615730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8pPr>
      <a:lvl9pPr marL="16703693" algn="l" defTabSz="2087961" rtl="0" eaLnBrk="1" latinLnBrk="0" hangingPunct="1">
        <a:defRPr sz="81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6669E170-BB04-4C25-9BE2-24F8AB77C7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07" t="15938" r="7184" b="11625"/>
          <a:stretch/>
        </p:blipFill>
        <p:spPr>
          <a:xfrm>
            <a:off x="592789" y="855406"/>
            <a:ext cx="34735234" cy="24204771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714C06-D36A-4BB2-9D05-E82723213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24494"/>
              </p:ext>
            </p:extLst>
          </p:nvPr>
        </p:nvGraphicFramePr>
        <p:xfrm>
          <a:off x="560983" y="510933"/>
          <a:ext cx="41760000" cy="18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5814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8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臺北市萬華區福星國小─校園防災地圖</a:t>
                      </a:r>
                      <a:r>
                        <a:rPr kumimoji="1" lang="en-US" altLang="zh-TW" sz="8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8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sz="8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8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44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經度：東經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02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47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緯度：北緯 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25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32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</a:p>
                  </a:txBody>
                  <a:tcPr marL="91444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60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110</a:t>
                      </a:r>
                      <a:r>
                        <a:rPr lang="zh-TW" altLang="en-US" sz="60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年學務處製</a:t>
                      </a:r>
                    </a:p>
                  </a:txBody>
                  <a:tcPr marL="91444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25A506E-AD9E-462C-A668-17A2883C1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4005"/>
              </p:ext>
            </p:extLst>
          </p:nvPr>
        </p:nvGraphicFramePr>
        <p:xfrm>
          <a:off x="575685" y="25040167"/>
          <a:ext cx="34560000" cy="4680000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762991850"/>
                    </a:ext>
                  </a:extLst>
                </a:gridCol>
              </a:tblGrid>
              <a:tr h="2340000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44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0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4000" marR="91444" marT="45715" marB="4571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表格 1116">
            <a:extLst>
              <a:ext uri="{FF2B5EF4-FFF2-40B4-BE49-F238E27FC236}">
                <a16:creationId xmlns:a16="http://schemas.microsoft.com/office/drawing/2014/main" id="{159DF30F-37D4-47A9-8895-971055D56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62029"/>
              </p:ext>
            </p:extLst>
          </p:nvPr>
        </p:nvGraphicFramePr>
        <p:xfrm>
          <a:off x="35119818" y="2349389"/>
          <a:ext cx="7200000" cy="2737077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141982">
                  <a:extLst>
                    <a:ext uri="{9D8B030D-6E8A-4147-A177-3AD203B41FA5}">
                      <a16:colId xmlns:a16="http://schemas.microsoft.com/office/drawing/2014/main" val="1597136535"/>
                    </a:ext>
                  </a:extLst>
                </a:gridCol>
                <a:gridCol w="1458018">
                  <a:extLst>
                    <a:ext uri="{9D8B030D-6E8A-4147-A177-3AD203B41FA5}">
                      <a16:colId xmlns:a16="http://schemas.microsoft.com/office/drawing/2014/main" val="2199228122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4238838038"/>
                    </a:ext>
                  </a:extLst>
                </a:gridCol>
              </a:tblGrid>
              <a:tr h="1191406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83431"/>
                  </a:ext>
                </a:extLst>
              </a:tr>
              <a:tr h="1191406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230001"/>
                  </a:ext>
                </a:extLst>
              </a:tr>
              <a:tr h="9035749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kern="1200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4400" b="1" kern="1200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臺北市政府教育局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02-27208889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臺北市災害應變中心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02-87863119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萬華區災害應變中心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02-66309119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13002"/>
                  </a:ext>
                </a:extLst>
              </a:tr>
              <a:tr h="1191406">
                <a:tc gridSpan="3"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625040"/>
                  </a:ext>
                </a:extLst>
              </a:tr>
              <a:tr h="5549375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西門町警察分局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02-22312112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龍山消防分隊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02-23122496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臺北市聯合醫院中興醫院</a:t>
                      </a:r>
                      <a:endParaRPr lang="en-US" altLang="zh-TW" sz="44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400" b="0" dirty="0">
                          <a:latin typeface="微軟正黑體" pitchFamily="34" charset="-120"/>
                          <a:ea typeface="微軟正黑體" pitchFamily="34" charset="-120"/>
                        </a:rPr>
                        <a:t>02-25523234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785187"/>
                  </a:ext>
                </a:extLst>
              </a:tr>
              <a:tr h="1191406">
                <a:tc gridSpan="3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400666"/>
                  </a:ext>
                </a:extLst>
              </a:tr>
              <a:tr h="1191406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地震</a:t>
                      </a:r>
                      <a:endParaRPr lang="en-US" altLang="zh-TW" sz="48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先避難，再疏散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75033"/>
                  </a:ext>
                </a:extLst>
              </a:tr>
              <a:tr h="1191406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淹水</a:t>
                      </a:r>
                      <a:endParaRPr lang="en-US" altLang="zh-TW" sz="48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垂直避難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44634"/>
                  </a:ext>
                </a:extLst>
              </a:tr>
              <a:tr h="1191406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海嘯</a:t>
                      </a:r>
                      <a:endParaRPr lang="en-US" altLang="zh-TW" sz="48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往高處避難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40213"/>
                  </a:ext>
                </a:extLst>
              </a:tr>
              <a:tr h="1191406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土石流</a:t>
                      </a:r>
                      <a:endParaRPr lang="en-US" altLang="zh-TW" sz="48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預防性撤離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97916"/>
                  </a:ext>
                </a:extLst>
              </a:tr>
              <a:tr h="1191406">
                <a:tc gridSpan="3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路線標示</a:t>
                      </a: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3647"/>
                  </a:ext>
                </a:extLst>
              </a:tr>
              <a:tr h="2063000">
                <a:tc gridSpan="2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建築內路線</a:t>
                      </a:r>
                      <a:endParaRPr lang="en-US" altLang="zh-TW" sz="4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建築外</a:t>
                      </a:r>
                      <a:endParaRPr lang="en-US" altLang="zh-TW" sz="2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路線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建築外路線</a:t>
                      </a:r>
                      <a:endParaRPr lang="en-US" altLang="zh-TW" sz="4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144000" marR="144000" marT="216000" marB="216000"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941092"/>
                  </a:ext>
                </a:extLst>
              </a:tr>
            </a:tbl>
          </a:graphicData>
        </a:graphic>
      </p:graphicFrame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6164232" y="8852552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7154832" y="8855808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8145432" y="8859064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9174132" y="8872416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0240932" y="8917028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1412715" y="8917028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2793632" y="8946659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4080428" y="8917026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5155832" y="8917027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26413132" y="8917028"/>
            <a:ext cx="0" cy="5132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97933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108601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120793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單箭頭接點 49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144415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156607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27479932" y="16956128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0240932" y="18907944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1570652" y="18907944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3089598" y="18907944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4613598" y="18907944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6023298" y="18529965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F7FD7746-D0B8-40CB-85A1-EAE8D5A3FEBC}"/>
              </a:ext>
            </a:extLst>
          </p:cNvPr>
          <p:cNvCxnSpPr>
            <a:cxnSpLocks/>
          </p:cNvCxnSpPr>
          <p:nvPr/>
        </p:nvCxnSpPr>
        <p:spPr>
          <a:xfrm flipV="1">
            <a:off x="27442830" y="18529965"/>
            <a:ext cx="0" cy="377979"/>
          </a:xfrm>
          <a:prstGeom prst="straightConnector1">
            <a:avLst/>
          </a:prstGeom>
          <a:ln w="76200">
            <a:solidFill>
              <a:srgbClr val="FF0000"/>
            </a:solidFill>
            <a:headEnd w="med" len="med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EE2262E9-AA24-4CF9-93BC-FA33BE6211ED}"/>
              </a:ext>
            </a:extLst>
          </p:cNvPr>
          <p:cNvCxnSpPr/>
          <p:nvPr/>
        </p:nvCxnSpPr>
        <p:spPr>
          <a:xfrm flipH="1" flipV="1">
            <a:off x="11058832" y="9728196"/>
            <a:ext cx="15649268" cy="6513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18D747AA-0D7A-47CD-AF76-A5C572E17D98}"/>
              </a:ext>
            </a:extLst>
          </p:cNvPr>
          <p:cNvCxnSpPr>
            <a:cxnSpLocks/>
          </p:cNvCxnSpPr>
          <p:nvPr/>
        </p:nvCxnSpPr>
        <p:spPr>
          <a:xfrm flipV="1">
            <a:off x="18519989" y="18718954"/>
            <a:ext cx="560333" cy="48047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EE2262E9-AA24-4CF9-93BC-FA33BE6211ED}"/>
              </a:ext>
            </a:extLst>
          </p:cNvPr>
          <p:cNvCxnSpPr/>
          <p:nvPr/>
        </p:nvCxnSpPr>
        <p:spPr>
          <a:xfrm flipH="1">
            <a:off x="18800155" y="18464833"/>
            <a:ext cx="867977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78051554-D668-4E52-88EB-21496EDFE9DF}"/>
              </a:ext>
            </a:extLst>
          </p:cNvPr>
          <p:cNvCxnSpPr/>
          <p:nvPr/>
        </p:nvCxnSpPr>
        <p:spPr>
          <a:xfrm flipV="1">
            <a:off x="27109060" y="9613896"/>
            <a:ext cx="0" cy="749626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78051554-D668-4E52-88EB-21496EDFE9DF}"/>
              </a:ext>
            </a:extLst>
          </p:cNvPr>
          <p:cNvCxnSpPr/>
          <p:nvPr/>
        </p:nvCxnSpPr>
        <p:spPr>
          <a:xfrm flipV="1">
            <a:off x="19290240" y="10693398"/>
            <a:ext cx="0" cy="749626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>
            <a:extLst>
              <a:ext uri="{FF2B5EF4-FFF2-40B4-BE49-F238E27FC236}">
                <a16:creationId xmlns:a16="http://schemas.microsoft.com/office/drawing/2014/main" id="{EE2262E9-AA24-4CF9-93BC-FA33BE6211ED}"/>
              </a:ext>
            </a:extLst>
          </p:cNvPr>
          <p:cNvCxnSpPr/>
          <p:nvPr/>
        </p:nvCxnSpPr>
        <p:spPr>
          <a:xfrm flipH="1">
            <a:off x="8315632" y="9793328"/>
            <a:ext cx="223806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5" name="圖片 74" descr="1021室外">
            <a:extLst>
              <a:ext uri="{FF2B5EF4-FFF2-40B4-BE49-F238E27FC236}">
                <a16:creationId xmlns:a16="http://schemas.microsoft.com/office/drawing/2014/main" id="{D92EC21F-A8B3-4E1C-891F-5BD2DBCFBA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5484" y="25565549"/>
            <a:ext cx="115200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圖片 75" descr="1021室外">
            <a:extLst>
              <a:ext uri="{FF2B5EF4-FFF2-40B4-BE49-F238E27FC236}">
                <a16:creationId xmlns:a16="http://schemas.microsoft.com/office/drawing/2014/main" id="{D92EC21F-A8B3-4E1C-891F-5BD2DBCFBA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1548" y="11503328"/>
            <a:ext cx="115200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圖片 76">
            <a:extLst>
              <a:ext uri="{FF2B5EF4-FFF2-40B4-BE49-F238E27FC236}">
                <a16:creationId xmlns:a16="http://schemas.microsoft.com/office/drawing/2014/main" id="{958967AA-E3D4-48E6-A539-74BD8DA1D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6560" y="25565549"/>
            <a:ext cx="1152000" cy="1152000"/>
          </a:xfrm>
          <a:prstGeom prst="rect">
            <a:avLst/>
          </a:prstGeom>
        </p:spPr>
      </p:pic>
      <p:pic>
        <p:nvPicPr>
          <p:cNvPr id="78" name="圖片 77">
            <a:extLst>
              <a:ext uri="{FF2B5EF4-FFF2-40B4-BE49-F238E27FC236}">
                <a16:creationId xmlns:a16="http://schemas.microsoft.com/office/drawing/2014/main" id="{958967AA-E3D4-48E6-A539-74BD8DA1D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5523" y="11503328"/>
            <a:ext cx="1152000" cy="1152000"/>
          </a:xfrm>
          <a:prstGeom prst="rect">
            <a:avLst/>
          </a:prstGeom>
        </p:spPr>
      </p:pic>
      <p:pic>
        <p:nvPicPr>
          <p:cNvPr id="79" name="圖片 78" descr="「指56」救護站標誌">
            <a:extLst>
              <a:ext uri="{FF2B5EF4-FFF2-40B4-BE49-F238E27FC236}">
                <a16:creationId xmlns:a16="http://schemas.microsoft.com/office/drawing/2014/main" id="{1C77BEC2-C2F1-4B55-81CC-284C16685C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38" t="18182" r="28263" b="17046"/>
          <a:stretch>
            <a:fillRect/>
          </a:stretch>
        </p:blipFill>
        <p:spPr bwMode="auto">
          <a:xfrm>
            <a:off x="16993432" y="25565549"/>
            <a:ext cx="1152000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圖片 79" descr="「指56」救護站標誌">
            <a:extLst>
              <a:ext uri="{FF2B5EF4-FFF2-40B4-BE49-F238E27FC236}">
                <a16:creationId xmlns:a16="http://schemas.microsoft.com/office/drawing/2014/main" id="{1C77BEC2-C2F1-4B55-81CC-284C16685C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38" t="18182" r="28263" b="17046"/>
          <a:stretch>
            <a:fillRect/>
          </a:stretch>
        </p:blipFill>
        <p:spPr bwMode="auto">
          <a:xfrm>
            <a:off x="9985523" y="19926749"/>
            <a:ext cx="1152000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9DB4D21-01E9-44E5-8346-FC6354AFF7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90188" y="25565549"/>
            <a:ext cx="1152000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圖片 85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51584" y="7957156"/>
            <a:ext cx="1581259" cy="1152000"/>
          </a:xfrm>
          <a:prstGeom prst="rect">
            <a:avLst/>
          </a:prstGeom>
        </p:spPr>
      </p:pic>
      <p:pic>
        <p:nvPicPr>
          <p:cNvPr id="87" name="圖片 86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630765" y="25565549"/>
            <a:ext cx="1152000" cy="1152000"/>
          </a:xfrm>
          <a:prstGeom prst="rect">
            <a:avLst/>
          </a:prstGeom>
        </p:spPr>
      </p:pic>
      <p:pic>
        <p:nvPicPr>
          <p:cNvPr id="88" name="圖片 87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29773" y="23812907"/>
            <a:ext cx="1152000" cy="1152000"/>
          </a:xfrm>
          <a:prstGeom prst="rect">
            <a:avLst/>
          </a:prstGeom>
        </p:spPr>
      </p:pic>
      <p:pic>
        <p:nvPicPr>
          <p:cNvPr id="89" name="圖片 88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3689" y="2349389"/>
            <a:ext cx="1152000" cy="1152000"/>
          </a:xfrm>
          <a:prstGeom prst="rect">
            <a:avLst/>
          </a:prstGeom>
        </p:spPr>
      </p:pic>
      <p:pic>
        <p:nvPicPr>
          <p:cNvPr id="90" name="圖片 89">
            <a:extLst>
              <a:ext uri="{FF2B5EF4-FFF2-40B4-BE49-F238E27FC236}">
                <a16:creationId xmlns:a16="http://schemas.microsoft.com/office/drawing/2014/main" id="{18763D95-66F1-4A42-832E-0468F68860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01884" y="27958746"/>
            <a:ext cx="1159417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圖片 91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75400" y="27958746"/>
            <a:ext cx="1105842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圖片 92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95725" y="19694693"/>
            <a:ext cx="504684" cy="52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圖片 93">
            <a:extLst>
              <a:ext uri="{FF2B5EF4-FFF2-40B4-BE49-F238E27FC236}">
                <a16:creationId xmlns:a16="http://schemas.microsoft.com/office/drawing/2014/main" id="{18763D95-66F1-4A42-832E-0468F68860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16397" y="19694693"/>
            <a:ext cx="543531" cy="540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圖片 94">
            <a:extLst>
              <a:ext uri="{FF2B5EF4-FFF2-40B4-BE49-F238E27FC236}">
                <a16:creationId xmlns:a16="http://schemas.microsoft.com/office/drawing/2014/main" id="{2604000E-F2B9-4F23-80D3-A92AB99D2B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340771" y="19819511"/>
            <a:ext cx="454759" cy="463854"/>
          </a:xfrm>
          <a:prstGeom prst="rect">
            <a:avLst/>
          </a:prstGeom>
        </p:spPr>
      </p:pic>
      <p:pic>
        <p:nvPicPr>
          <p:cNvPr id="96" name="圖片 95">
            <a:extLst>
              <a:ext uri="{FF2B5EF4-FFF2-40B4-BE49-F238E27FC236}">
                <a16:creationId xmlns:a16="http://schemas.microsoft.com/office/drawing/2014/main" id="{2604000E-F2B9-4F23-80D3-A92AB99D2B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742758" y="3746602"/>
            <a:ext cx="454759" cy="463854"/>
          </a:xfrm>
          <a:prstGeom prst="rect">
            <a:avLst/>
          </a:prstGeom>
        </p:spPr>
      </p:pic>
      <p:pic>
        <p:nvPicPr>
          <p:cNvPr id="97" name="圖片 96">
            <a:extLst>
              <a:ext uri="{FF2B5EF4-FFF2-40B4-BE49-F238E27FC236}">
                <a16:creationId xmlns:a16="http://schemas.microsoft.com/office/drawing/2014/main" id="{2604000E-F2B9-4F23-80D3-A92AB99D2B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512539" y="25622624"/>
            <a:ext cx="1129411" cy="1152000"/>
          </a:xfrm>
          <a:prstGeom prst="rect">
            <a:avLst/>
          </a:prstGeom>
        </p:spPr>
      </p:pic>
      <p:pic>
        <p:nvPicPr>
          <p:cNvPr id="98" name="圖片 97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63548" y="27956592"/>
            <a:ext cx="1581259" cy="1152000"/>
          </a:xfrm>
          <a:prstGeom prst="rect">
            <a:avLst/>
          </a:prstGeom>
        </p:spPr>
      </p:pic>
      <p:cxnSp>
        <p:nvCxnSpPr>
          <p:cNvPr id="61" name="直線單箭頭接點 60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8536844" y="18024556"/>
            <a:ext cx="58133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8477499" y="16270328"/>
            <a:ext cx="58133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>
            <a:off x="18498990" y="17110156"/>
            <a:ext cx="58133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11058832" y="18464833"/>
            <a:ext cx="119903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11058832" y="17436133"/>
            <a:ext cx="119903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11058832" y="16270328"/>
            <a:ext cx="119903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11058832" y="19528626"/>
            <a:ext cx="119903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>
            <a:extLst>
              <a:ext uri="{FF2B5EF4-FFF2-40B4-BE49-F238E27FC236}">
                <a16:creationId xmlns:a16="http://schemas.microsoft.com/office/drawing/2014/main" id="{78051554-D668-4E52-88EB-21496EDFE9DF}"/>
              </a:ext>
            </a:extLst>
          </p:cNvPr>
          <p:cNvCxnSpPr/>
          <p:nvPr/>
        </p:nvCxnSpPr>
        <p:spPr>
          <a:xfrm flipV="1">
            <a:off x="10994272" y="15159814"/>
            <a:ext cx="0" cy="476693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直線單箭頭接點 81">
            <a:extLst>
              <a:ext uri="{FF2B5EF4-FFF2-40B4-BE49-F238E27FC236}">
                <a16:creationId xmlns:a16="http://schemas.microsoft.com/office/drawing/2014/main" id="{6584AB22-D1C2-4AE8-83C9-37451531805A}"/>
              </a:ext>
            </a:extLst>
          </p:cNvPr>
          <p:cNvCxnSpPr>
            <a:cxnSpLocks/>
          </p:cNvCxnSpPr>
          <p:nvPr/>
        </p:nvCxnSpPr>
        <p:spPr>
          <a:xfrm flipH="1">
            <a:off x="8439506" y="15159814"/>
            <a:ext cx="255476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A8BEE6-A631-4596-A0F4-32B81C3FD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719" y="7356831"/>
            <a:ext cx="38523387" cy="1998024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68" name="圖片 6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906951" y="19654190"/>
            <a:ext cx="638696" cy="638696"/>
          </a:xfrm>
          <a:prstGeom prst="rect">
            <a:avLst/>
          </a:prstGeom>
        </p:spPr>
      </p:pic>
      <p:pic>
        <p:nvPicPr>
          <p:cNvPr id="83" name="圖片 8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814509" y="19471491"/>
            <a:ext cx="688451" cy="688451"/>
          </a:xfrm>
          <a:prstGeom prst="rect">
            <a:avLst/>
          </a:prstGeom>
        </p:spPr>
      </p:pic>
      <p:pic>
        <p:nvPicPr>
          <p:cNvPr id="84" name="圖片 8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817546" y="19548951"/>
            <a:ext cx="533530" cy="533530"/>
          </a:xfrm>
          <a:prstGeom prst="rect">
            <a:avLst/>
          </a:prstGeom>
        </p:spPr>
      </p:pic>
      <p:pic>
        <p:nvPicPr>
          <p:cNvPr id="85" name="圖片 8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18148" y="19481616"/>
            <a:ext cx="600865" cy="600865"/>
          </a:xfrm>
          <a:prstGeom prst="rect">
            <a:avLst/>
          </a:prstGeom>
        </p:spPr>
      </p:pic>
      <p:pic>
        <p:nvPicPr>
          <p:cNvPr id="91" name="圖片 9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58354" y="13850207"/>
            <a:ext cx="600462" cy="600462"/>
          </a:xfrm>
          <a:prstGeom prst="rect">
            <a:avLst/>
          </a:prstGeom>
        </p:spPr>
      </p:pic>
      <p:pic>
        <p:nvPicPr>
          <p:cNvPr id="99" name="圖片 9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96462" y="13850207"/>
            <a:ext cx="546055" cy="546055"/>
          </a:xfrm>
          <a:prstGeom prst="rect">
            <a:avLst/>
          </a:prstGeom>
        </p:spPr>
      </p:pic>
      <p:pic>
        <p:nvPicPr>
          <p:cNvPr id="100" name="圖片 9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552974" y="10002641"/>
            <a:ext cx="428793" cy="428793"/>
          </a:xfrm>
          <a:prstGeom prst="rect">
            <a:avLst/>
          </a:prstGeom>
        </p:spPr>
      </p:pic>
      <p:pic>
        <p:nvPicPr>
          <p:cNvPr id="101" name="圖片 10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565656" y="8587899"/>
            <a:ext cx="385945" cy="385945"/>
          </a:xfrm>
          <a:prstGeom prst="rect">
            <a:avLst/>
          </a:prstGeom>
        </p:spPr>
      </p:pic>
      <p:pic>
        <p:nvPicPr>
          <p:cNvPr id="102" name="圖片 101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097004" y="8589242"/>
            <a:ext cx="360828" cy="360828"/>
          </a:xfrm>
          <a:prstGeom prst="rect">
            <a:avLst/>
          </a:prstGeom>
        </p:spPr>
      </p:pic>
      <p:pic>
        <p:nvPicPr>
          <p:cNvPr id="103" name="圖片 10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472854" y="7553701"/>
            <a:ext cx="293531" cy="293531"/>
          </a:xfrm>
          <a:prstGeom prst="rect">
            <a:avLst/>
          </a:prstGeom>
        </p:spPr>
      </p:pic>
      <p:pic>
        <p:nvPicPr>
          <p:cNvPr id="104" name="圖片 10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294496" y="8637561"/>
            <a:ext cx="293531" cy="293531"/>
          </a:xfrm>
          <a:prstGeom prst="rect">
            <a:avLst/>
          </a:prstGeom>
        </p:spPr>
      </p:pic>
      <p:pic>
        <p:nvPicPr>
          <p:cNvPr id="105" name="圖片 10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478488" y="7047630"/>
            <a:ext cx="293531" cy="293531"/>
          </a:xfrm>
          <a:prstGeom prst="rect">
            <a:avLst/>
          </a:prstGeom>
        </p:spPr>
      </p:pic>
      <p:pic>
        <p:nvPicPr>
          <p:cNvPr id="106" name="圖片 10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294495" y="8138566"/>
            <a:ext cx="293531" cy="293531"/>
          </a:xfrm>
          <a:prstGeom prst="rect">
            <a:avLst/>
          </a:prstGeom>
        </p:spPr>
      </p:pic>
      <p:pic>
        <p:nvPicPr>
          <p:cNvPr id="107" name="圖片 10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48959" y="6550533"/>
            <a:ext cx="293531" cy="293531"/>
          </a:xfrm>
          <a:prstGeom prst="rect">
            <a:avLst/>
          </a:prstGeom>
        </p:spPr>
      </p:pic>
      <p:pic>
        <p:nvPicPr>
          <p:cNvPr id="108" name="圖片 10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619619" y="6485183"/>
            <a:ext cx="293531" cy="293531"/>
          </a:xfrm>
          <a:prstGeom prst="rect">
            <a:avLst/>
          </a:prstGeom>
        </p:spPr>
      </p:pic>
      <p:pic>
        <p:nvPicPr>
          <p:cNvPr id="109" name="圖片 10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51344" y="5976053"/>
            <a:ext cx="293531" cy="293531"/>
          </a:xfrm>
          <a:prstGeom prst="rect">
            <a:avLst/>
          </a:prstGeom>
        </p:spPr>
      </p:pic>
      <p:pic>
        <p:nvPicPr>
          <p:cNvPr id="110" name="圖片 10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293624" y="7690435"/>
            <a:ext cx="293531" cy="293531"/>
          </a:xfrm>
          <a:prstGeom prst="rect">
            <a:avLst/>
          </a:prstGeom>
        </p:spPr>
      </p:pic>
      <p:pic>
        <p:nvPicPr>
          <p:cNvPr id="111" name="圖片 11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127631" y="9996092"/>
            <a:ext cx="346465" cy="346465"/>
          </a:xfrm>
          <a:prstGeom prst="rect">
            <a:avLst/>
          </a:prstGeom>
        </p:spPr>
      </p:pic>
      <p:pic>
        <p:nvPicPr>
          <p:cNvPr id="112" name="圖片 111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111909" y="11096585"/>
            <a:ext cx="313818" cy="313818"/>
          </a:xfrm>
          <a:prstGeom prst="rect">
            <a:avLst/>
          </a:prstGeom>
        </p:spPr>
      </p:pic>
      <p:pic>
        <p:nvPicPr>
          <p:cNvPr id="113" name="圖片 11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890584" y="8931092"/>
            <a:ext cx="266235" cy="266235"/>
          </a:xfrm>
          <a:prstGeom prst="rect">
            <a:avLst/>
          </a:prstGeom>
        </p:spPr>
      </p:pic>
      <p:pic>
        <p:nvPicPr>
          <p:cNvPr id="114" name="圖片 11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794836" y="10123639"/>
            <a:ext cx="266235" cy="266235"/>
          </a:xfrm>
          <a:prstGeom prst="rect">
            <a:avLst/>
          </a:prstGeom>
        </p:spPr>
      </p:pic>
      <p:pic>
        <p:nvPicPr>
          <p:cNvPr id="115" name="圖片 11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561166" y="8917026"/>
            <a:ext cx="266235" cy="266235"/>
          </a:xfrm>
          <a:prstGeom prst="rect">
            <a:avLst/>
          </a:prstGeom>
        </p:spPr>
      </p:pic>
      <p:pic>
        <p:nvPicPr>
          <p:cNvPr id="116" name="圖片 11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381811" y="10123639"/>
            <a:ext cx="266235" cy="266235"/>
          </a:xfrm>
          <a:prstGeom prst="rect">
            <a:avLst/>
          </a:prstGeom>
        </p:spPr>
      </p:pic>
      <p:pic>
        <p:nvPicPr>
          <p:cNvPr id="117" name="圖片 11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188763" y="5815385"/>
            <a:ext cx="266235" cy="266235"/>
          </a:xfrm>
          <a:prstGeom prst="rect">
            <a:avLst/>
          </a:prstGeom>
        </p:spPr>
      </p:pic>
      <p:pic>
        <p:nvPicPr>
          <p:cNvPr id="118" name="圖片 11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90490" y="8492620"/>
            <a:ext cx="266235" cy="266235"/>
          </a:xfrm>
          <a:prstGeom prst="rect">
            <a:avLst/>
          </a:prstGeom>
        </p:spPr>
      </p:pic>
      <p:pic>
        <p:nvPicPr>
          <p:cNvPr id="119" name="圖片 11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90489" y="8075154"/>
            <a:ext cx="266235" cy="266235"/>
          </a:xfrm>
          <a:prstGeom prst="rect">
            <a:avLst/>
          </a:prstGeom>
        </p:spPr>
      </p:pic>
      <p:pic>
        <p:nvPicPr>
          <p:cNvPr id="120" name="圖片 11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90488" y="7647185"/>
            <a:ext cx="266235" cy="266235"/>
          </a:xfrm>
          <a:prstGeom prst="rect">
            <a:avLst/>
          </a:prstGeom>
        </p:spPr>
      </p:pic>
      <p:pic>
        <p:nvPicPr>
          <p:cNvPr id="121" name="圖片 12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94498" y="7194395"/>
            <a:ext cx="266235" cy="266235"/>
          </a:xfrm>
          <a:prstGeom prst="rect">
            <a:avLst/>
          </a:prstGeom>
        </p:spPr>
      </p:pic>
      <p:pic>
        <p:nvPicPr>
          <p:cNvPr id="122" name="圖片 121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86699" y="6713286"/>
            <a:ext cx="266235" cy="266235"/>
          </a:xfrm>
          <a:prstGeom prst="rect">
            <a:avLst/>
          </a:prstGeom>
        </p:spPr>
      </p:pic>
      <p:pic>
        <p:nvPicPr>
          <p:cNvPr id="123" name="圖片 12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638573" y="9050143"/>
            <a:ext cx="266235" cy="266235"/>
          </a:xfrm>
          <a:prstGeom prst="rect">
            <a:avLst/>
          </a:prstGeom>
        </p:spPr>
      </p:pic>
      <p:pic>
        <p:nvPicPr>
          <p:cNvPr id="124" name="圖片 12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841446" y="20901331"/>
            <a:ext cx="638696" cy="638696"/>
          </a:xfrm>
          <a:prstGeom prst="rect">
            <a:avLst/>
          </a:prstGeom>
        </p:spPr>
      </p:pic>
      <p:pic>
        <p:nvPicPr>
          <p:cNvPr id="125" name="圖片 12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906951" y="21929880"/>
            <a:ext cx="638696" cy="638696"/>
          </a:xfrm>
          <a:prstGeom prst="rect">
            <a:avLst/>
          </a:prstGeom>
        </p:spPr>
      </p:pic>
      <p:pic>
        <p:nvPicPr>
          <p:cNvPr id="126" name="圖片 12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841446" y="22864400"/>
            <a:ext cx="638696" cy="638696"/>
          </a:xfrm>
          <a:prstGeom prst="rect">
            <a:avLst/>
          </a:prstGeom>
        </p:spPr>
      </p:pic>
      <p:pic>
        <p:nvPicPr>
          <p:cNvPr id="127" name="圖片 12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814509" y="20391966"/>
            <a:ext cx="638696" cy="638696"/>
          </a:xfrm>
          <a:prstGeom prst="rect">
            <a:avLst/>
          </a:prstGeom>
        </p:spPr>
      </p:pic>
      <p:pic>
        <p:nvPicPr>
          <p:cNvPr id="128" name="圖片 12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791609" y="21336033"/>
            <a:ext cx="638696" cy="638696"/>
          </a:xfrm>
          <a:prstGeom prst="rect">
            <a:avLst/>
          </a:prstGeom>
        </p:spPr>
      </p:pic>
      <p:pic>
        <p:nvPicPr>
          <p:cNvPr id="129" name="圖片 12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97938" y="20604478"/>
            <a:ext cx="533530" cy="533530"/>
          </a:xfrm>
          <a:prstGeom prst="rect">
            <a:avLst/>
          </a:prstGeom>
        </p:spPr>
      </p:pic>
      <p:pic>
        <p:nvPicPr>
          <p:cNvPr id="130" name="圖片 12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68436" y="21540027"/>
            <a:ext cx="533530" cy="533530"/>
          </a:xfrm>
          <a:prstGeom prst="rect">
            <a:avLst/>
          </a:prstGeom>
        </p:spPr>
      </p:pic>
      <p:pic>
        <p:nvPicPr>
          <p:cNvPr id="131" name="圖片 13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97938" y="22352898"/>
            <a:ext cx="533530" cy="533530"/>
          </a:xfrm>
          <a:prstGeom prst="rect">
            <a:avLst/>
          </a:prstGeom>
        </p:spPr>
      </p:pic>
      <p:pic>
        <p:nvPicPr>
          <p:cNvPr id="132" name="圖片 131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51556" y="20502749"/>
            <a:ext cx="600865" cy="600865"/>
          </a:xfrm>
          <a:prstGeom prst="rect">
            <a:avLst/>
          </a:prstGeom>
        </p:spPr>
      </p:pic>
      <p:pic>
        <p:nvPicPr>
          <p:cNvPr id="133" name="圖片 13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19311" y="21401594"/>
            <a:ext cx="600865" cy="600865"/>
          </a:xfrm>
          <a:prstGeom prst="rect">
            <a:avLst/>
          </a:prstGeom>
        </p:spPr>
      </p:pic>
      <p:pic>
        <p:nvPicPr>
          <p:cNvPr id="134" name="圖片 13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41652" y="22292709"/>
            <a:ext cx="600865" cy="600865"/>
          </a:xfrm>
          <a:prstGeom prst="rect">
            <a:avLst/>
          </a:prstGeom>
        </p:spPr>
      </p:pic>
      <p:pic>
        <p:nvPicPr>
          <p:cNvPr id="135" name="圖片 13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78960" y="12934119"/>
            <a:ext cx="546055" cy="546055"/>
          </a:xfrm>
          <a:prstGeom prst="rect">
            <a:avLst/>
          </a:prstGeom>
        </p:spPr>
      </p:pic>
      <p:pic>
        <p:nvPicPr>
          <p:cNvPr id="136" name="圖片 13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38519" y="12044461"/>
            <a:ext cx="546055" cy="546055"/>
          </a:xfrm>
          <a:prstGeom prst="rect">
            <a:avLst/>
          </a:prstGeom>
        </p:spPr>
      </p:pic>
      <p:pic>
        <p:nvPicPr>
          <p:cNvPr id="137" name="圖片 13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654960" y="11103404"/>
            <a:ext cx="546055" cy="546055"/>
          </a:xfrm>
          <a:prstGeom prst="rect">
            <a:avLst/>
          </a:prstGeom>
        </p:spPr>
      </p:pic>
      <p:pic>
        <p:nvPicPr>
          <p:cNvPr id="138" name="圖片 13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31006" y="12798909"/>
            <a:ext cx="600462" cy="600462"/>
          </a:xfrm>
          <a:prstGeom prst="rect">
            <a:avLst/>
          </a:prstGeom>
        </p:spPr>
      </p:pic>
      <p:pic>
        <p:nvPicPr>
          <p:cNvPr id="139" name="圖片 13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54056" y="11945761"/>
            <a:ext cx="600462" cy="600462"/>
          </a:xfrm>
          <a:prstGeom prst="rect">
            <a:avLst/>
          </a:prstGeom>
        </p:spPr>
      </p:pic>
      <p:pic>
        <p:nvPicPr>
          <p:cNvPr id="140" name="圖片 13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54056" y="11056241"/>
            <a:ext cx="600462" cy="600462"/>
          </a:xfrm>
          <a:prstGeom prst="rect">
            <a:avLst/>
          </a:prstGeom>
        </p:spPr>
      </p:pic>
      <p:pic>
        <p:nvPicPr>
          <p:cNvPr id="141" name="圖片 14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89564" y="18185424"/>
            <a:ext cx="533530" cy="533530"/>
          </a:xfrm>
          <a:prstGeom prst="rect">
            <a:avLst/>
          </a:prstGeom>
        </p:spPr>
      </p:pic>
      <p:pic>
        <p:nvPicPr>
          <p:cNvPr id="142" name="圖片 141">
            <a:extLst>
              <a:ext uri="{FF2B5EF4-FFF2-40B4-BE49-F238E27FC236}">
                <a16:creationId xmlns:a16="http://schemas.microsoft.com/office/drawing/2014/main" id="{2604000E-F2B9-4F23-80D3-A92AB99D2B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472854" y="17311354"/>
            <a:ext cx="454759" cy="463854"/>
          </a:xfrm>
          <a:prstGeom prst="rect">
            <a:avLst/>
          </a:prstGeom>
        </p:spPr>
      </p:pic>
      <p:pic>
        <p:nvPicPr>
          <p:cNvPr id="143" name="圖片 142">
            <a:extLst>
              <a:ext uri="{FF2B5EF4-FFF2-40B4-BE49-F238E27FC236}">
                <a16:creationId xmlns:a16="http://schemas.microsoft.com/office/drawing/2014/main" id="{2604000E-F2B9-4F23-80D3-A92AB99D2B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849932" y="9243982"/>
            <a:ext cx="404920" cy="413018"/>
          </a:xfrm>
          <a:prstGeom prst="rect">
            <a:avLst/>
          </a:prstGeom>
        </p:spPr>
      </p:pic>
      <p:pic>
        <p:nvPicPr>
          <p:cNvPr id="144" name="圖片 14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090914" y="8085632"/>
            <a:ext cx="346465" cy="346465"/>
          </a:xfrm>
          <a:prstGeom prst="rect">
            <a:avLst/>
          </a:prstGeom>
        </p:spPr>
      </p:pic>
      <p:pic>
        <p:nvPicPr>
          <p:cNvPr id="145" name="圖片 14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094065" y="7671731"/>
            <a:ext cx="346465" cy="346465"/>
          </a:xfrm>
          <a:prstGeom prst="rect">
            <a:avLst/>
          </a:prstGeom>
        </p:spPr>
      </p:pic>
      <p:pic>
        <p:nvPicPr>
          <p:cNvPr id="146" name="圖片 14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094065" y="7308882"/>
            <a:ext cx="346465" cy="346465"/>
          </a:xfrm>
          <a:prstGeom prst="rect">
            <a:avLst/>
          </a:prstGeom>
        </p:spPr>
      </p:pic>
      <p:pic>
        <p:nvPicPr>
          <p:cNvPr id="147" name="圖片 14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094065" y="6888596"/>
            <a:ext cx="346465" cy="346465"/>
          </a:xfrm>
          <a:prstGeom prst="rect">
            <a:avLst/>
          </a:prstGeom>
        </p:spPr>
      </p:pic>
      <p:pic>
        <p:nvPicPr>
          <p:cNvPr id="148" name="圖片 147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044032" y="15877869"/>
            <a:ext cx="313818" cy="313818"/>
          </a:xfrm>
          <a:prstGeom prst="rect">
            <a:avLst/>
          </a:prstGeom>
        </p:spPr>
      </p:pic>
      <p:pic>
        <p:nvPicPr>
          <p:cNvPr id="149" name="圖片 14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811133" y="15876530"/>
            <a:ext cx="313818" cy="313818"/>
          </a:xfrm>
          <a:prstGeom prst="rect">
            <a:avLst/>
          </a:prstGeom>
        </p:spPr>
      </p:pic>
      <p:pic>
        <p:nvPicPr>
          <p:cNvPr id="150" name="圖片 149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573340" y="15877869"/>
            <a:ext cx="313818" cy="313818"/>
          </a:xfrm>
          <a:prstGeom prst="rect">
            <a:avLst/>
          </a:prstGeom>
        </p:spPr>
      </p:pic>
      <p:pic>
        <p:nvPicPr>
          <p:cNvPr id="151" name="圖片 150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398108" y="15876530"/>
            <a:ext cx="313818" cy="313818"/>
          </a:xfrm>
          <a:prstGeom prst="rect">
            <a:avLst/>
          </a:prstGeom>
        </p:spPr>
      </p:pic>
      <p:pic>
        <p:nvPicPr>
          <p:cNvPr id="152" name="圖片 151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777649" y="19266194"/>
            <a:ext cx="313818" cy="313818"/>
          </a:xfrm>
          <a:prstGeom prst="rect">
            <a:avLst/>
          </a:prstGeom>
        </p:spPr>
      </p:pic>
      <p:pic>
        <p:nvPicPr>
          <p:cNvPr id="153" name="圖片 152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976943" y="14090463"/>
            <a:ext cx="313818" cy="313818"/>
          </a:xfrm>
          <a:prstGeom prst="rect">
            <a:avLst/>
          </a:prstGeom>
        </p:spPr>
      </p:pic>
      <p:pic>
        <p:nvPicPr>
          <p:cNvPr id="154" name="圖片 153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794836" y="14106961"/>
            <a:ext cx="313818" cy="313818"/>
          </a:xfrm>
          <a:prstGeom prst="rect">
            <a:avLst/>
          </a:prstGeom>
        </p:spPr>
      </p:pic>
      <p:pic>
        <p:nvPicPr>
          <p:cNvPr id="155" name="圖片 154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584969" y="14127710"/>
            <a:ext cx="313818" cy="313818"/>
          </a:xfrm>
          <a:prstGeom prst="rect">
            <a:avLst/>
          </a:prstGeom>
        </p:spPr>
      </p:pic>
      <p:pic>
        <p:nvPicPr>
          <p:cNvPr id="156" name="圖片 155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330092" y="14155376"/>
            <a:ext cx="313818" cy="313818"/>
          </a:xfrm>
          <a:prstGeom prst="rect">
            <a:avLst/>
          </a:prstGeom>
        </p:spPr>
      </p:pic>
      <p:pic>
        <p:nvPicPr>
          <p:cNvPr id="157" name="圖片 156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109571" y="14116598"/>
            <a:ext cx="313818" cy="313818"/>
          </a:xfrm>
          <a:prstGeom prst="rect">
            <a:avLst/>
          </a:prstGeom>
        </p:spPr>
      </p:pic>
      <p:pic>
        <p:nvPicPr>
          <p:cNvPr id="159" name="圖片 158">
            <a:extLst>
              <a:ext uri="{FF2B5EF4-FFF2-40B4-BE49-F238E27FC236}">
                <a16:creationId xmlns:a16="http://schemas.microsoft.com/office/drawing/2014/main" id="{17CBBEBA-681F-4C15-AE66-A7D0952E96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427210" y="3785556"/>
            <a:ext cx="385945" cy="385945"/>
          </a:xfrm>
          <a:prstGeom prst="rect">
            <a:avLst/>
          </a:prstGeom>
        </p:spPr>
      </p:pic>
      <p:cxnSp>
        <p:nvCxnSpPr>
          <p:cNvPr id="158" name="直線單箭頭接點 157">
            <a:extLst>
              <a:ext uri="{FF2B5EF4-FFF2-40B4-BE49-F238E27FC236}">
                <a16:creationId xmlns:a16="http://schemas.microsoft.com/office/drawing/2014/main" id="{52E59A6E-5AA2-4B4A-AD4C-DC7D80F3F58B}"/>
              </a:ext>
            </a:extLst>
          </p:cNvPr>
          <p:cNvCxnSpPr>
            <a:cxnSpLocks/>
          </p:cNvCxnSpPr>
          <p:nvPr/>
        </p:nvCxnSpPr>
        <p:spPr>
          <a:xfrm>
            <a:off x="16993432" y="21401594"/>
            <a:ext cx="102086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直線單箭頭接點 159">
            <a:extLst>
              <a:ext uri="{FF2B5EF4-FFF2-40B4-BE49-F238E27FC236}">
                <a16:creationId xmlns:a16="http://schemas.microsoft.com/office/drawing/2014/main" id="{65497B4A-EE59-4CAD-8907-2B2EF2063C6E}"/>
              </a:ext>
            </a:extLst>
          </p:cNvPr>
          <p:cNvCxnSpPr>
            <a:cxnSpLocks/>
          </p:cNvCxnSpPr>
          <p:nvPr/>
        </p:nvCxnSpPr>
        <p:spPr>
          <a:xfrm>
            <a:off x="16927613" y="22292709"/>
            <a:ext cx="102086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1" name="直線單箭頭接點 160">
            <a:extLst>
              <a:ext uri="{FF2B5EF4-FFF2-40B4-BE49-F238E27FC236}">
                <a16:creationId xmlns:a16="http://schemas.microsoft.com/office/drawing/2014/main" id="{FDA944D9-8FAA-46F2-80CA-C5D7B823E4D5}"/>
              </a:ext>
            </a:extLst>
          </p:cNvPr>
          <p:cNvCxnSpPr>
            <a:cxnSpLocks/>
          </p:cNvCxnSpPr>
          <p:nvPr/>
        </p:nvCxnSpPr>
        <p:spPr>
          <a:xfrm>
            <a:off x="24613598" y="21929880"/>
            <a:ext cx="102086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2" name="直線單箭頭接點 161">
            <a:extLst>
              <a:ext uri="{FF2B5EF4-FFF2-40B4-BE49-F238E27FC236}">
                <a16:creationId xmlns:a16="http://schemas.microsoft.com/office/drawing/2014/main" id="{46AC066C-46D0-4532-A25B-3119799973E5}"/>
              </a:ext>
            </a:extLst>
          </p:cNvPr>
          <p:cNvCxnSpPr>
            <a:cxnSpLocks/>
          </p:cNvCxnSpPr>
          <p:nvPr/>
        </p:nvCxnSpPr>
        <p:spPr>
          <a:xfrm flipH="1">
            <a:off x="19421782" y="20901331"/>
            <a:ext cx="108447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3" name="直線單箭頭接點 162">
            <a:extLst>
              <a:ext uri="{FF2B5EF4-FFF2-40B4-BE49-F238E27FC236}">
                <a16:creationId xmlns:a16="http://schemas.microsoft.com/office/drawing/2014/main" id="{B7A227D4-3E6B-4D5A-B8DB-AC18BE121DFE}"/>
              </a:ext>
            </a:extLst>
          </p:cNvPr>
          <p:cNvCxnSpPr>
            <a:cxnSpLocks/>
          </p:cNvCxnSpPr>
          <p:nvPr/>
        </p:nvCxnSpPr>
        <p:spPr>
          <a:xfrm>
            <a:off x="25634459" y="23093135"/>
            <a:ext cx="102086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4" name="直線單箭頭接點 163">
            <a:extLst>
              <a:ext uri="{FF2B5EF4-FFF2-40B4-BE49-F238E27FC236}">
                <a16:creationId xmlns:a16="http://schemas.microsoft.com/office/drawing/2014/main" id="{A1BD1686-34E6-4613-B4C0-484D9729DBA6}"/>
              </a:ext>
            </a:extLst>
          </p:cNvPr>
          <p:cNvCxnSpPr>
            <a:cxnSpLocks/>
          </p:cNvCxnSpPr>
          <p:nvPr/>
        </p:nvCxnSpPr>
        <p:spPr>
          <a:xfrm flipH="1">
            <a:off x="13201015" y="21401594"/>
            <a:ext cx="983766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5" name="直線單箭頭接點 164">
            <a:extLst>
              <a:ext uri="{FF2B5EF4-FFF2-40B4-BE49-F238E27FC236}">
                <a16:creationId xmlns:a16="http://schemas.microsoft.com/office/drawing/2014/main" id="{5202352F-4F32-4C7F-8E3F-3F2EDC3E30DA}"/>
              </a:ext>
            </a:extLst>
          </p:cNvPr>
          <p:cNvCxnSpPr>
            <a:cxnSpLocks/>
          </p:cNvCxnSpPr>
          <p:nvPr/>
        </p:nvCxnSpPr>
        <p:spPr>
          <a:xfrm flipH="1">
            <a:off x="13164488" y="22292709"/>
            <a:ext cx="1084471" cy="0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6" name="直線單箭頭接點 165">
            <a:extLst>
              <a:ext uri="{FF2B5EF4-FFF2-40B4-BE49-F238E27FC236}">
                <a16:creationId xmlns:a16="http://schemas.microsoft.com/office/drawing/2014/main" id="{42838365-427C-44B2-ACD7-704D6F980374}"/>
              </a:ext>
            </a:extLst>
          </p:cNvPr>
          <p:cNvCxnSpPr>
            <a:cxnSpLocks/>
          </p:cNvCxnSpPr>
          <p:nvPr/>
        </p:nvCxnSpPr>
        <p:spPr>
          <a:xfrm flipH="1" flipV="1">
            <a:off x="19502961" y="21893408"/>
            <a:ext cx="3586637" cy="36472"/>
          </a:xfrm>
          <a:prstGeom prst="straightConnector1">
            <a:avLst/>
          </a:prstGeom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29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</TotalTime>
  <Words>135</Words>
  <Application>Microsoft Office PowerPoint</Application>
  <PresentationFormat>自訂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繁黑體 Std B</vt:lpstr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周珮君</cp:lastModifiedBy>
  <cp:revision>135</cp:revision>
  <cp:lastPrinted>2020-08-27T07:20:45Z</cp:lastPrinted>
  <dcterms:created xsi:type="dcterms:W3CDTF">2015-04-19T03:13:03Z</dcterms:created>
  <dcterms:modified xsi:type="dcterms:W3CDTF">2021-10-12T05:49:29Z</dcterms:modified>
</cp:coreProperties>
</file>