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81" r:id="rId3"/>
    <p:sldId id="278" r:id="rId4"/>
    <p:sldId id="257" r:id="rId5"/>
    <p:sldId id="286" r:id="rId6"/>
    <p:sldId id="258" r:id="rId7"/>
    <p:sldId id="259" r:id="rId8"/>
    <p:sldId id="260" r:id="rId9"/>
    <p:sldId id="285" r:id="rId10"/>
    <p:sldId id="287" r:id="rId11"/>
    <p:sldId id="283" r:id="rId12"/>
    <p:sldId id="266" r:id="rId13"/>
  </p:sldIdLst>
  <p:sldSz cx="17340263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CC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64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9328203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大標題與副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大標題文字"/>
          <p:cNvSpPr txBox="1">
            <a:spLocks noGrp="1"/>
          </p:cNvSpPr>
          <p:nvPr>
            <p:ph type="title"/>
          </p:nvPr>
        </p:nvSpPr>
        <p:spPr>
          <a:xfrm>
            <a:off x="1693385" y="1638300"/>
            <a:ext cx="13953493" cy="3302000"/>
          </a:xfrm>
          <a:prstGeom prst="rect">
            <a:avLst/>
          </a:prstGeom>
        </p:spPr>
        <p:txBody>
          <a:bodyPr anchor="b"/>
          <a:lstStyle/>
          <a:p>
            <a:r>
              <a:t>大標題文字</a:t>
            </a:r>
          </a:p>
        </p:txBody>
      </p:sp>
      <p:sp>
        <p:nvSpPr>
          <p:cNvPr id="12" name="內文層級一…"/>
          <p:cNvSpPr txBox="1">
            <a:spLocks noGrp="1"/>
          </p:cNvSpPr>
          <p:nvPr>
            <p:ph type="body" sz="quarter" idx="1"/>
          </p:nvPr>
        </p:nvSpPr>
        <p:spPr>
          <a:xfrm>
            <a:off x="1693385" y="5041900"/>
            <a:ext cx="13953493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934"/>
            </a:lvl1pPr>
            <a:lvl2pPr marL="0" indent="0" algn="ctr">
              <a:spcBef>
                <a:spcPts val="0"/>
              </a:spcBef>
              <a:buSzTx/>
              <a:buNone/>
              <a:defRPr sz="4934"/>
            </a:lvl2pPr>
            <a:lvl3pPr marL="0" indent="0" algn="ctr">
              <a:spcBef>
                <a:spcPts val="0"/>
              </a:spcBef>
              <a:buSzTx/>
              <a:buNone/>
              <a:defRPr sz="4934"/>
            </a:lvl3pPr>
            <a:lvl4pPr marL="0" indent="0" algn="ctr">
              <a:spcBef>
                <a:spcPts val="0"/>
              </a:spcBef>
              <a:buSzTx/>
              <a:buNone/>
              <a:defRPr sz="4934"/>
            </a:lvl4pPr>
            <a:lvl5pPr marL="0" indent="0" algn="ctr">
              <a:spcBef>
                <a:spcPts val="0"/>
              </a:spcBef>
              <a:buSzTx/>
              <a:buNone/>
              <a:defRPr sz="4934"/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3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名言語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王大明"/>
          <p:cNvSpPr txBox="1">
            <a:spLocks noGrp="1"/>
          </p:cNvSpPr>
          <p:nvPr>
            <p:ph type="body" sz="quarter" idx="13"/>
          </p:nvPr>
        </p:nvSpPr>
        <p:spPr>
          <a:xfrm>
            <a:off x="1693385" y="6362700"/>
            <a:ext cx="13953493" cy="595035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–王大明</a:t>
            </a:r>
          </a:p>
        </p:txBody>
      </p:sp>
      <p:sp>
        <p:nvSpPr>
          <p:cNvPr id="94" name="「在此輸入名言語錄。」"/>
          <p:cNvSpPr txBox="1">
            <a:spLocks noGrp="1"/>
          </p:cNvSpPr>
          <p:nvPr>
            <p:ph type="body" sz="quarter" idx="14"/>
          </p:nvPr>
        </p:nvSpPr>
        <p:spPr>
          <a:xfrm>
            <a:off x="1693385" y="4171828"/>
            <a:ext cx="13953493" cy="800347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534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「在此輸入名言語錄。」</a:t>
            </a:r>
          </a:p>
        </p:txBody>
      </p:sp>
      <p:sp>
        <p:nvSpPr>
          <p:cNvPr id="95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影像"/>
          <p:cNvSpPr>
            <a:spLocks noGrp="1"/>
          </p:cNvSpPr>
          <p:nvPr>
            <p:ph type="pic" idx="13"/>
          </p:nvPr>
        </p:nvSpPr>
        <p:spPr>
          <a:xfrm>
            <a:off x="0" y="0"/>
            <a:ext cx="17340263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 - 水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影像"/>
          <p:cNvSpPr>
            <a:spLocks noGrp="1"/>
          </p:cNvSpPr>
          <p:nvPr>
            <p:ph type="pic" idx="13"/>
          </p:nvPr>
        </p:nvSpPr>
        <p:spPr>
          <a:xfrm>
            <a:off x="2167533" y="673100"/>
            <a:ext cx="13005197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大標題文字"/>
          <p:cNvSpPr txBox="1">
            <a:spLocks noGrp="1"/>
          </p:cNvSpPr>
          <p:nvPr>
            <p:ph type="title"/>
          </p:nvPr>
        </p:nvSpPr>
        <p:spPr>
          <a:xfrm>
            <a:off x="1693385" y="6718300"/>
            <a:ext cx="13953493" cy="1422400"/>
          </a:xfrm>
          <a:prstGeom prst="rect">
            <a:avLst/>
          </a:prstGeom>
        </p:spPr>
        <p:txBody>
          <a:bodyPr anchor="b"/>
          <a:lstStyle/>
          <a:p>
            <a:r>
              <a:t>大標題文字</a:t>
            </a:r>
          </a:p>
        </p:txBody>
      </p:sp>
      <p:sp>
        <p:nvSpPr>
          <p:cNvPr id="22" name="內文層級一…"/>
          <p:cNvSpPr txBox="1">
            <a:spLocks noGrp="1"/>
          </p:cNvSpPr>
          <p:nvPr>
            <p:ph type="body" sz="quarter" idx="1"/>
          </p:nvPr>
        </p:nvSpPr>
        <p:spPr>
          <a:xfrm>
            <a:off x="1693385" y="8153400"/>
            <a:ext cx="13953493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934"/>
            </a:lvl1pPr>
            <a:lvl2pPr marL="0" indent="0" algn="ctr">
              <a:spcBef>
                <a:spcPts val="0"/>
              </a:spcBef>
              <a:buSzTx/>
              <a:buNone/>
              <a:defRPr sz="4934"/>
            </a:lvl2pPr>
            <a:lvl3pPr marL="0" indent="0" algn="ctr">
              <a:spcBef>
                <a:spcPts val="0"/>
              </a:spcBef>
              <a:buSzTx/>
              <a:buNone/>
              <a:defRPr sz="4934"/>
            </a:lvl3pPr>
            <a:lvl4pPr marL="0" indent="0" algn="ctr">
              <a:spcBef>
                <a:spcPts val="0"/>
              </a:spcBef>
              <a:buSzTx/>
              <a:buNone/>
              <a:defRPr sz="4934"/>
            </a:lvl4pPr>
            <a:lvl5pPr marL="0" indent="0" algn="ctr">
              <a:spcBef>
                <a:spcPts val="0"/>
              </a:spcBef>
              <a:buSzTx/>
              <a:buNone/>
              <a:defRPr sz="4934"/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23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大標題 - 中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大標題文字"/>
          <p:cNvSpPr txBox="1">
            <a:spLocks noGrp="1"/>
          </p:cNvSpPr>
          <p:nvPr>
            <p:ph type="title"/>
          </p:nvPr>
        </p:nvSpPr>
        <p:spPr>
          <a:xfrm>
            <a:off x="1693385" y="3225800"/>
            <a:ext cx="13953493" cy="3302000"/>
          </a:xfrm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31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 - 直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影像"/>
          <p:cNvSpPr>
            <a:spLocks noGrp="1"/>
          </p:cNvSpPr>
          <p:nvPr>
            <p:ph type="pic" sz="half" idx="13"/>
          </p:nvPr>
        </p:nvSpPr>
        <p:spPr>
          <a:xfrm>
            <a:off x="8958007" y="635000"/>
            <a:ext cx="7112217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大標題文字"/>
          <p:cNvSpPr txBox="1">
            <a:spLocks noGrp="1"/>
          </p:cNvSpPr>
          <p:nvPr>
            <p:ph type="title"/>
          </p:nvPr>
        </p:nvSpPr>
        <p:spPr>
          <a:xfrm>
            <a:off x="1270039" y="635000"/>
            <a:ext cx="7112217" cy="3987800"/>
          </a:xfrm>
          <a:prstGeom prst="rect">
            <a:avLst/>
          </a:prstGeom>
        </p:spPr>
        <p:txBody>
          <a:bodyPr anchor="b"/>
          <a:lstStyle>
            <a:lvl1pPr>
              <a:defRPr sz="8000"/>
            </a:lvl1pPr>
          </a:lstStyle>
          <a:p>
            <a:r>
              <a:t>大標題文字</a:t>
            </a:r>
          </a:p>
        </p:txBody>
      </p:sp>
      <p:sp>
        <p:nvSpPr>
          <p:cNvPr id="40" name="內文層級一…"/>
          <p:cNvSpPr txBox="1">
            <a:spLocks noGrp="1"/>
          </p:cNvSpPr>
          <p:nvPr>
            <p:ph type="body" sz="quarter" idx="1"/>
          </p:nvPr>
        </p:nvSpPr>
        <p:spPr>
          <a:xfrm>
            <a:off x="1270039" y="4724400"/>
            <a:ext cx="7112217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934"/>
            </a:lvl1pPr>
            <a:lvl2pPr marL="0" indent="0" algn="ctr">
              <a:spcBef>
                <a:spcPts val="0"/>
              </a:spcBef>
              <a:buSzTx/>
              <a:buNone/>
              <a:defRPr sz="4934"/>
            </a:lvl2pPr>
            <a:lvl3pPr marL="0" indent="0" algn="ctr">
              <a:spcBef>
                <a:spcPts val="0"/>
              </a:spcBef>
              <a:buSzTx/>
              <a:buNone/>
              <a:defRPr sz="4934"/>
            </a:lvl3pPr>
            <a:lvl4pPr marL="0" indent="0" algn="ctr">
              <a:spcBef>
                <a:spcPts val="0"/>
              </a:spcBef>
              <a:buSzTx/>
              <a:buNone/>
              <a:defRPr sz="4934"/>
            </a:lvl4pPr>
            <a:lvl5pPr marL="0" indent="0" algn="ctr">
              <a:spcBef>
                <a:spcPts val="0"/>
              </a:spcBef>
              <a:buSzTx/>
              <a:buNone/>
              <a:defRPr sz="4934"/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41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大標題 - 上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大標題文字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49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大標題與項目符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大標題文字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57" name="內文層級一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58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大標題、項目符號與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影像"/>
          <p:cNvSpPr>
            <a:spLocks noGrp="1"/>
          </p:cNvSpPr>
          <p:nvPr>
            <p:ph type="pic" sz="half" idx="13"/>
          </p:nvPr>
        </p:nvSpPr>
        <p:spPr>
          <a:xfrm>
            <a:off x="8958007" y="2590800"/>
            <a:ext cx="7112217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大標題文字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67" name="內文層級一…"/>
          <p:cNvSpPr txBox="1">
            <a:spLocks noGrp="1"/>
          </p:cNvSpPr>
          <p:nvPr>
            <p:ph type="body" sz="half" idx="1"/>
          </p:nvPr>
        </p:nvSpPr>
        <p:spPr>
          <a:xfrm>
            <a:off x="1270039" y="2590800"/>
            <a:ext cx="7112217" cy="6286500"/>
          </a:xfrm>
          <a:prstGeom prst="rect">
            <a:avLst/>
          </a:prstGeom>
        </p:spPr>
        <p:txBody>
          <a:bodyPr/>
          <a:lstStyle>
            <a:lvl1pPr marL="457223" indent="-457223">
              <a:spcBef>
                <a:spcPts val="4267"/>
              </a:spcBef>
              <a:defRPr sz="3734"/>
            </a:lvl1pPr>
            <a:lvl2pPr marL="914446" indent="-457223">
              <a:spcBef>
                <a:spcPts val="4267"/>
              </a:spcBef>
              <a:defRPr sz="3734"/>
            </a:lvl2pPr>
            <a:lvl3pPr marL="1371669" indent="-457223">
              <a:spcBef>
                <a:spcPts val="4267"/>
              </a:spcBef>
              <a:defRPr sz="3734"/>
            </a:lvl3pPr>
            <a:lvl4pPr marL="1828891" indent="-457223">
              <a:spcBef>
                <a:spcPts val="4267"/>
              </a:spcBef>
              <a:defRPr sz="3734"/>
            </a:lvl4pPr>
            <a:lvl5pPr marL="2286114" indent="-457223">
              <a:spcBef>
                <a:spcPts val="4267"/>
              </a:spcBef>
              <a:defRPr sz="3734"/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68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8447608" y="9296400"/>
            <a:ext cx="436017" cy="430824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項目符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內文層級一…"/>
          <p:cNvSpPr txBox="1">
            <a:spLocks noGrp="1"/>
          </p:cNvSpPr>
          <p:nvPr>
            <p:ph type="body" idx="1"/>
          </p:nvPr>
        </p:nvSpPr>
        <p:spPr>
          <a:xfrm>
            <a:off x="1270039" y="1270000"/>
            <a:ext cx="14800185" cy="7213600"/>
          </a:xfrm>
          <a:prstGeom prst="rect">
            <a:avLst/>
          </a:prstGeom>
        </p:spPr>
        <p:txBody>
          <a:bodyPr/>
          <a:lstStyle/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76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 - 一頁三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影像"/>
          <p:cNvSpPr>
            <a:spLocks noGrp="1"/>
          </p:cNvSpPr>
          <p:nvPr>
            <p:ph type="pic" sz="quarter" idx="13"/>
          </p:nvPr>
        </p:nvSpPr>
        <p:spPr>
          <a:xfrm>
            <a:off x="8958007" y="5092700"/>
            <a:ext cx="7112217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影像"/>
          <p:cNvSpPr>
            <a:spLocks noGrp="1"/>
          </p:cNvSpPr>
          <p:nvPr>
            <p:ph type="pic" sz="quarter" idx="14"/>
          </p:nvPr>
        </p:nvSpPr>
        <p:spPr>
          <a:xfrm>
            <a:off x="8958007" y="889000"/>
            <a:ext cx="7112217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影像"/>
          <p:cNvSpPr>
            <a:spLocks noGrp="1"/>
          </p:cNvSpPr>
          <p:nvPr>
            <p:ph type="pic" sz="half" idx="15"/>
          </p:nvPr>
        </p:nvSpPr>
        <p:spPr>
          <a:xfrm>
            <a:off x="1270039" y="889000"/>
            <a:ext cx="7112217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大標題文字"/>
          <p:cNvSpPr txBox="1">
            <a:spLocks noGrp="1"/>
          </p:cNvSpPr>
          <p:nvPr>
            <p:ph type="title"/>
          </p:nvPr>
        </p:nvSpPr>
        <p:spPr>
          <a:xfrm>
            <a:off x="1270039" y="254000"/>
            <a:ext cx="14800185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大標題文字</a:t>
            </a:r>
          </a:p>
        </p:txBody>
      </p:sp>
      <p:sp>
        <p:nvSpPr>
          <p:cNvPr id="3" name="內文層級一…"/>
          <p:cNvSpPr txBox="1">
            <a:spLocks noGrp="1"/>
          </p:cNvSpPr>
          <p:nvPr>
            <p:ph type="body" idx="1"/>
          </p:nvPr>
        </p:nvSpPr>
        <p:spPr>
          <a:xfrm>
            <a:off x="1270039" y="2590800"/>
            <a:ext cx="14800185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4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8447608" y="9296400"/>
            <a:ext cx="436017" cy="430824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133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77897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667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77897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667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77897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667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77897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667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77897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667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77897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667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77897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667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77897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667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77897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667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592696" marR="0" indent="-592696" algn="l" defTabSz="778972" rtl="0" latinLnBrk="0">
        <a:lnSpc>
          <a:spcPct val="100000"/>
        </a:lnSpc>
        <a:spcBef>
          <a:spcPts val="5600"/>
        </a:spcBef>
        <a:spcAft>
          <a:spcPts val="0"/>
        </a:spcAft>
        <a:buClrTx/>
        <a:buSzPct val="145000"/>
        <a:buFontTx/>
        <a:buChar char="•"/>
        <a:tabLst/>
        <a:defRPr sz="4267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185393" marR="0" indent="-592696" algn="l" defTabSz="778972" rtl="0" latinLnBrk="0">
        <a:lnSpc>
          <a:spcPct val="100000"/>
        </a:lnSpc>
        <a:spcBef>
          <a:spcPts val="5600"/>
        </a:spcBef>
        <a:spcAft>
          <a:spcPts val="0"/>
        </a:spcAft>
        <a:buClrTx/>
        <a:buSzPct val="145000"/>
        <a:buFontTx/>
        <a:buChar char="•"/>
        <a:tabLst/>
        <a:defRPr sz="4267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778089" marR="0" indent="-592696" algn="l" defTabSz="778972" rtl="0" latinLnBrk="0">
        <a:lnSpc>
          <a:spcPct val="100000"/>
        </a:lnSpc>
        <a:spcBef>
          <a:spcPts val="5600"/>
        </a:spcBef>
        <a:spcAft>
          <a:spcPts val="0"/>
        </a:spcAft>
        <a:buClrTx/>
        <a:buSzPct val="145000"/>
        <a:buFontTx/>
        <a:buChar char="•"/>
        <a:tabLst/>
        <a:defRPr sz="4267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370785" marR="0" indent="-592696" algn="l" defTabSz="778972" rtl="0" latinLnBrk="0">
        <a:lnSpc>
          <a:spcPct val="100000"/>
        </a:lnSpc>
        <a:spcBef>
          <a:spcPts val="5600"/>
        </a:spcBef>
        <a:spcAft>
          <a:spcPts val="0"/>
        </a:spcAft>
        <a:buClrTx/>
        <a:buSzPct val="145000"/>
        <a:buFontTx/>
        <a:buChar char="•"/>
        <a:tabLst/>
        <a:defRPr sz="4267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963482" marR="0" indent="-592696" algn="l" defTabSz="778972" rtl="0" latinLnBrk="0">
        <a:lnSpc>
          <a:spcPct val="100000"/>
        </a:lnSpc>
        <a:spcBef>
          <a:spcPts val="5600"/>
        </a:spcBef>
        <a:spcAft>
          <a:spcPts val="0"/>
        </a:spcAft>
        <a:buClrTx/>
        <a:buSzPct val="145000"/>
        <a:buFontTx/>
        <a:buChar char="•"/>
        <a:tabLst/>
        <a:defRPr sz="4267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556178" marR="0" indent="-592696" algn="l" defTabSz="778972" rtl="0" latinLnBrk="0">
        <a:lnSpc>
          <a:spcPct val="100000"/>
        </a:lnSpc>
        <a:spcBef>
          <a:spcPts val="5600"/>
        </a:spcBef>
        <a:spcAft>
          <a:spcPts val="0"/>
        </a:spcAft>
        <a:buClrTx/>
        <a:buSzPct val="145000"/>
        <a:buFontTx/>
        <a:buChar char="•"/>
        <a:tabLst/>
        <a:defRPr sz="4267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148874" marR="0" indent="-592696" algn="l" defTabSz="778972" rtl="0" latinLnBrk="0">
        <a:lnSpc>
          <a:spcPct val="100000"/>
        </a:lnSpc>
        <a:spcBef>
          <a:spcPts val="5600"/>
        </a:spcBef>
        <a:spcAft>
          <a:spcPts val="0"/>
        </a:spcAft>
        <a:buClrTx/>
        <a:buSzPct val="145000"/>
        <a:buFontTx/>
        <a:buChar char="•"/>
        <a:tabLst/>
        <a:defRPr sz="4267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4741570" marR="0" indent="-592696" algn="l" defTabSz="778972" rtl="0" latinLnBrk="0">
        <a:lnSpc>
          <a:spcPct val="100000"/>
        </a:lnSpc>
        <a:spcBef>
          <a:spcPts val="5600"/>
        </a:spcBef>
        <a:spcAft>
          <a:spcPts val="0"/>
        </a:spcAft>
        <a:buClrTx/>
        <a:buSzPct val="145000"/>
        <a:buFontTx/>
        <a:buChar char="•"/>
        <a:tabLst/>
        <a:defRPr sz="4267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334267" marR="0" indent="-592696" algn="l" defTabSz="778972" rtl="0" latinLnBrk="0">
        <a:lnSpc>
          <a:spcPct val="100000"/>
        </a:lnSpc>
        <a:spcBef>
          <a:spcPts val="5600"/>
        </a:spcBef>
        <a:spcAft>
          <a:spcPts val="0"/>
        </a:spcAft>
        <a:buClrTx/>
        <a:buSzPct val="145000"/>
        <a:buFontTx/>
        <a:buChar char="•"/>
        <a:tabLst/>
        <a:defRPr sz="4267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77897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33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304815" algn="ctr" defTabSz="77897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33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609630" algn="ctr" defTabSz="77897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33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914446" algn="ctr" defTabSz="77897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33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219261" algn="ctr" defTabSz="77897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33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524076" algn="ctr" defTabSz="77897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33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828891" algn="ctr" defTabSz="77897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33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2133707" algn="ctr" defTabSz="77897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33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2438522" algn="ctr" defTabSz="77897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33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11.xml.rels><?xml version="1.0" encoding="UTF-8" standalone="yes"?>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G"/></Relationships>
</file>

<file path=ppt/slides/_rels/slide7.xml.rels><?xml version="1.0" encoding="UTF-8" standalone="yes"?>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台北酷課雲…"/>
          <p:cNvSpPr txBox="1">
            <a:spLocks noGrp="1"/>
          </p:cNvSpPr>
          <p:nvPr>
            <p:ph type="ctrTitle"/>
          </p:nvPr>
        </p:nvSpPr>
        <p:spPr>
          <a:xfrm>
            <a:off x="1693385" y="1549308"/>
            <a:ext cx="14590205" cy="4402801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771183">
              <a:defRPr sz="7919"/>
            </a:pPr>
            <a:r>
              <a:rPr lang="zh-TW" altLang="en-US" sz="9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臺</a:t>
            </a:r>
            <a:r>
              <a:rPr sz="96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北酷課雲</a:t>
            </a:r>
            <a:endParaRPr sz="9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771183">
              <a:defRPr sz="7919"/>
            </a:pPr>
            <a:r>
              <a:rPr sz="96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酷課ONO學習平台使用</a:t>
            </a:r>
            <a:endParaRPr sz="9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0" name="（線上直播）"/>
          <p:cNvSpPr txBox="1">
            <a:spLocks noGrp="1"/>
          </p:cNvSpPr>
          <p:nvPr>
            <p:ph type="subTitle" sz="quarter" idx="1"/>
          </p:nvPr>
        </p:nvSpPr>
        <p:spPr>
          <a:xfrm>
            <a:off x="1693385" y="6392379"/>
            <a:ext cx="13953492" cy="1507113"/>
          </a:xfrm>
          <a:prstGeom prst="rect">
            <a:avLst/>
          </a:prstGeom>
        </p:spPr>
        <p:txBody>
          <a:bodyPr/>
          <a:lstStyle/>
          <a:p>
            <a:r>
              <a:rPr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線上直播</a:t>
            </a:r>
            <a:r>
              <a:rPr 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學生版</a:t>
            </a:r>
            <a:r>
              <a:rPr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加入課程"/>
          <p:cNvSpPr txBox="1">
            <a:spLocks noGrp="1"/>
          </p:cNvSpPr>
          <p:nvPr>
            <p:ph type="title"/>
          </p:nvPr>
        </p:nvSpPr>
        <p:spPr>
          <a:xfrm>
            <a:off x="762728" y="236973"/>
            <a:ext cx="15814803" cy="2305811"/>
          </a:xfrm>
          <a:prstGeom prst="rect">
            <a:avLst/>
          </a:prstGeom>
        </p:spPr>
        <p:txBody>
          <a:bodyPr>
            <a:noAutofit/>
          </a:bodyPr>
          <a:lstStyle/>
          <a:p>
            <a:br>
              <a:rPr lang="en-US" altLang="zh-TW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sz="4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加入課程">
            <a:extLst>
              <a:ext uri="{FF2B5EF4-FFF2-40B4-BE49-F238E27FC236}">
                <a16:creationId xmlns:a16="http://schemas.microsoft.com/office/drawing/2014/main" id="{6FC0572B-8B50-4F04-B963-20F93FD6C0CB}"/>
              </a:ext>
            </a:extLst>
          </p:cNvPr>
          <p:cNvSpPr txBox="1">
            <a:spLocks/>
          </p:cNvSpPr>
          <p:nvPr/>
        </p:nvSpPr>
        <p:spPr>
          <a:xfrm>
            <a:off x="762729" y="96680"/>
            <a:ext cx="15814803" cy="23058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Autofit/>
          </a:bodyPr>
          <a:lstStyle>
            <a:lvl1pPr marL="0" marR="0" indent="0" algn="ctr" defTabSz="77897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66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0" algn="ctr" defTabSz="77897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66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77897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66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77897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66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77897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66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77897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66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77897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66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77897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66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77897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66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b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sz="4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加入課程">
            <a:extLst>
              <a:ext uri="{FF2B5EF4-FFF2-40B4-BE49-F238E27FC236}">
                <a16:creationId xmlns:a16="http://schemas.microsoft.com/office/drawing/2014/main" id="{3D36E668-A2B1-48CF-B75D-2264C321D4CA}"/>
              </a:ext>
            </a:extLst>
          </p:cNvPr>
          <p:cNvSpPr txBox="1">
            <a:spLocks/>
          </p:cNvSpPr>
          <p:nvPr/>
        </p:nvSpPr>
        <p:spPr>
          <a:xfrm>
            <a:off x="915129" y="249080"/>
            <a:ext cx="15814803" cy="23058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Autofit/>
          </a:bodyPr>
          <a:lstStyle>
            <a:lvl1pPr marL="0" marR="0" indent="0" algn="ctr" defTabSz="77897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66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0" algn="ctr" defTabSz="77897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66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77897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66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77897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66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77897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66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77897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66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77897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66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77897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66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77897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66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家用的</a:t>
            </a:r>
            <a:r>
              <a:rPr lang="zh-TW" altLang="en-US" sz="3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平板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zh-TW" altLang="en-US" sz="3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手機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需要下載安裝 </a:t>
            </a:r>
            <a:r>
              <a:rPr lang="en-US" altLang="zh-TW" sz="36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Google Handouts Meet 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APP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6033BA18-41BA-490E-AC12-45301974CF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317" y="1977549"/>
            <a:ext cx="1799628" cy="1792785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E790DF62-8092-4A71-B6B0-0F52567D4F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110" y="4512501"/>
            <a:ext cx="3810000" cy="3810000"/>
          </a:xfrm>
          <a:prstGeom prst="rect">
            <a:avLst/>
          </a:prstGeom>
        </p:spPr>
      </p:pic>
      <p:sp>
        <p:nvSpPr>
          <p:cNvPr id="15" name="加入課程">
            <a:extLst>
              <a:ext uri="{FF2B5EF4-FFF2-40B4-BE49-F238E27FC236}">
                <a16:creationId xmlns:a16="http://schemas.microsoft.com/office/drawing/2014/main" id="{8C9A5A19-575C-4F8E-A381-22B585BB9DCE}"/>
              </a:ext>
            </a:extLst>
          </p:cNvPr>
          <p:cNvSpPr txBox="1">
            <a:spLocks/>
          </p:cNvSpPr>
          <p:nvPr/>
        </p:nvSpPr>
        <p:spPr>
          <a:xfrm>
            <a:off x="3670856" y="3266162"/>
            <a:ext cx="2491950" cy="13444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Autofit/>
          </a:bodyPr>
          <a:lstStyle>
            <a:lvl1pPr marL="0" marR="0" indent="0" algn="ctr" defTabSz="77897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66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0" algn="ctr" defTabSz="77897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66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77897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66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77897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66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77897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66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77897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66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77897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66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77897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66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77897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66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r>
              <a:rPr lang="en-US" altLang="zh-TW" sz="36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i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OS</a:t>
            </a:r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A016C8AC-B8C5-428E-A396-51D8B15517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153" y="4512501"/>
            <a:ext cx="3810000" cy="3810000"/>
          </a:xfrm>
          <a:prstGeom prst="rect">
            <a:avLst/>
          </a:prstGeom>
        </p:spPr>
      </p:pic>
      <p:sp>
        <p:nvSpPr>
          <p:cNvPr id="18" name="加入課程">
            <a:extLst>
              <a:ext uri="{FF2B5EF4-FFF2-40B4-BE49-F238E27FC236}">
                <a16:creationId xmlns:a16="http://schemas.microsoft.com/office/drawing/2014/main" id="{1F95B1B5-FDF9-424B-A510-F98C9051689D}"/>
              </a:ext>
            </a:extLst>
          </p:cNvPr>
          <p:cNvSpPr txBox="1">
            <a:spLocks/>
          </p:cNvSpPr>
          <p:nvPr/>
        </p:nvSpPr>
        <p:spPr>
          <a:xfrm>
            <a:off x="10725096" y="3266162"/>
            <a:ext cx="3191319" cy="13444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Autofit/>
          </a:bodyPr>
          <a:lstStyle>
            <a:lvl1pPr marL="0" marR="0" indent="0" algn="ctr" defTabSz="77897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66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0" algn="ctr" defTabSz="77897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66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77897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66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77897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66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77897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66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77897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66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77897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66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77897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66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77897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66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Android</a:t>
            </a:r>
          </a:p>
        </p:txBody>
      </p:sp>
    </p:spTree>
    <p:extLst>
      <p:ext uri="{BB962C8B-B14F-4D97-AF65-F5344CB8AC3E}">
        <p14:creationId xmlns:p14="http://schemas.microsoft.com/office/powerpoint/2010/main" val="3333507431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6C9E7E72-F109-444F-8110-0CB3EBC1F1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961" y="2276283"/>
            <a:ext cx="14199137" cy="7327537"/>
          </a:xfrm>
          <a:prstGeom prst="rect">
            <a:avLst/>
          </a:prstGeom>
        </p:spPr>
      </p:pic>
      <p:sp>
        <p:nvSpPr>
          <p:cNvPr id="135" name="加入課程"/>
          <p:cNvSpPr txBox="1">
            <a:spLocks noGrp="1"/>
          </p:cNvSpPr>
          <p:nvPr>
            <p:ph type="title"/>
          </p:nvPr>
        </p:nvSpPr>
        <p:spPr>
          <a:xfrm>
            <a:off x="762728" y="236973"/>
            <a:ext cx="15814803" cy="2305811"/>
          </a:xfrm>
          <a:prstGeom prst="rect">
            <a:avLst/>
          </a:prstGeom>
        </p:spPr>
        <p:txBody>
          <a:bodyPr>
            <a:noAutofit/>
          </a:bodyPr>
          <a:lstStyle/>
          <a:p>
            <a:br>
              <a:rPr lang="en-US" altLang="zh-TW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sz="4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7" name="矩形"/>
          <p:cNvSpPr/>
          <p:nvPr/>
        </p:nvSpPr>
        <p:spPr>
          <a:xfrm>
            <a:off x="2542784" y="2591309"/>
            <a:ext cx="2805829" cy="1281108"/>
          </a:xfrm>
          <a:prstGeom prst="rect">
            <a:avLst/>
          </a:prstGeom>
          <a:ln w="63500">
            <a:solidFill>
              <a:schemeClr val="accent5">
                <a:lumOff val="-29866"/>
              </a:schemeClr>
            </a:solidFill>
            <a:miter lim="400000"/>
          </a:ln>
        </p:spPr>
        <p:txBody>
          <a:bodyPr lIns="67735" tIns="67735" rIns="67735" bIns="67735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933"/>
          </a:p>
        </p:txBody>
      </p:sp>
      <p:sp>
        <p:nvSpPr>
          <p:cNvPr id="13" name="矩形">
            <a:extLst>
              <a:ext uri="{FF2B5EF4-FFF2-40B4-BE49-F238E27FC236}">
                <a16:creationId xmlns:a16="http://schemas.microsoft.com/office/drawing/2014/main" id="{C786B150-B401-4C29-952A-787ED0C85EB8}"/>
              </a:ext>
            </a:extLst>
          </p:cNvPr>
          <p:cNvSpPr/>
          <p:nvPr/>
        </p:nvSpPr>
        <p:spPr>
          <a:xfrm>
            <a:off x="10233764" y="6125227"/>
            <a:ext cx="964504" cy="818480"/>
          </a:xfrm>
          <a:prstGeom prst="rect">
            <a:avLst/>
          </a:prstGeom>
          <a:ln w="63500">
            <a:solidFill>
              <a:schemeClr val="accent5">
                <a:lumOff val="-29866"/>
              </a:schemeClr>
            </a:solidFill>
            <a:miter lim="400000"/>
          </a:ln>
        </p:spPr>
        <p:txBody>
          <a:bodyPr lIns="67735" tIns="67735" rIns="67735" bIns="67735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933"/>
          </a:p>
        </p:txBody>
      </p:sp>
      <p:sp>
        <p:nvSpPr>
          <p:cNvPr id="11" name="加入課程">
            <a:extLst>
              <a:ext uri="{FF2B5EF4-FFF2-40B4-BE49-F238E27FC236}">
                <a16:creationId xmlns:a16="http://schemas.microsoft.com/office/drawing/2014/main" id="{6FC0572B-8B50-4F04-B963-20F93FD6C0CB}"/>
              </a:ext>
            </a:extLst>
          </p:cNvPr>
          <p:cNvSpPr txBox="1">
            <a:spLocks/>
          </p:cNvSpPr>
          <p:nvPr/>
        </p:nvSpPr>
        <p:spPr>
          <a:xfrm>
            <a:off x="762729" y="96680"/>
            <a:ext cx="15814803" cy="23058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Autofit/>
          </a:bodyPr>
          <a:lstStyle>
            <a:lvl1pPr marL="0" marR="0" indent="0" algn="ctr" defTabSz="77897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66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0" algn="ctr" defTabSz="77897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66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77897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66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77897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66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77897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66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77897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66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77897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66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77897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66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77897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66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b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sz="4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加入課程">
            <a:extLst>
              <a:ext uri="{FF2B5EF4-FFF2-40B4-BE49-F238E27FC236}">
                <a16:creationId xmlns:a16="http://schemas.microsoft.com/office/drawing/2014/main" id="{3D36E668-A2B1-48CF-B75D-2264C321D4CA}"/>
              </a:ext>
            </a:extLst>
          </p:cNvPr>
          <p:cNvSpPr txBox="1">
            <a:spLocks/>
          </p:cNvSpPr>
          <p:nvPr/>
        </p:nvSpPr>
        <p:spPr>
          <a:xfrm>
            <a:off x="915129" y="249080"/>
            <a:ext cx="15814803" cy="23058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Autofit/>
          </a:bodyPr>
          <a:lstStyle>
            <a:lvl1pPr marL="0" marR="0" indent="0" algn="ctr" defTabSz="77897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66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0" algn="ctr" defTabSz="77897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66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77897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66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77897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66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77897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66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77897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66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77897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66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77897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66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77897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66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進入預覽畫面，點選「</a:t>
            </a:r>
            <a:r>
              <a:rPr lang="zh-TW" altLang="en-US" sz="3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允許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Meet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使用權限（通知、麥克風、攝影機等）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hangingPunct="1"/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再點選「</a:t>
            </a:r>
            <a:r>
              <a:rPr lang="zh-TW" altLang="en-US" sz="3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立即加入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</a:p>
        </p:txBody>
      </p:sp>
      <p:sp>
        <p:nvSpPr>
          <p:cNvPr id="8" name="1">
            <a:extLst>
              <a:ext uri="{FF2B5EF4-FFF2-40B4-BE49-F238E27FC236}">
                <a16:creationId xmlns:a16="http://schemas.microsoft.com/office/drawing/2014/main" id="{1554057C-F022-47B8-BB40-049EE450579F}"/>
              </a:ext>
            </a:extLst>
          </p:cNvPr>
          <p:cNvSpPr/>
          <p:nvPr/>
        </p:nvSpPr>
        <p:spPr>
          <a:xfrm>
            <a:off x="1879052" y="3809649"/>
            <a:ext cx="663732" cy="620045"/>
          </a:xfrm>
          <a:prstGeom prst="ellipse">
            <a:avLst/>
          </a:prstGeom>
          <a:solidFill>
            <a:schemeClr val="accent5">
              <a:lumOff val="-29866"/>
            </a:schemeClr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7735" tIns="67735" rIns="67735" bIns="67735" anchor="ctr"/>
          <a:lstStyle>
            <a:lvl1pPr>
              <a:defRPr sz="31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sz="4134" dirty="0"/>
              <a:t>1</a:t>
            </a:r>
          </a:p>
        </p:txBody>
      </p:sp>
      <p:sp>
        <p:nvSpPr>
          <p:cNvPr id="9" name="1">
            <a:extLst>
              <a:ext uri="{FF2B5EF4-FFF2-40B4-BE49-F238E27FC236}">
                <a16:creationId xmlns:a16="http://schemas.microsoft.com/office/drawing/2014/main" id="{F62A709D-AF5A-4079-A609-57085540C775}"/>
              </a:ext>
            </a:extLst>
          </p:cNvPr>
          <p:cNvSpPr/>
          <p:nvPr/>
        </p:nvSpPr>
        <p:spPr>
          <a:xfrm>
            <a:off x="10052284" y="5447203"/>
            <a:ext cx="663732" cy="620045"/>
          </a:xfrm>
          <a:prstGeom prst="ellipse">
            <a:avLst/>
          </a:prstGeom>
          <a:solidFill>
            <a:schemeClr val="accent5">
              <a:lumOff val="-29866"/>
            </a:schemeClr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7735" tIns="67735" rIns="67735" bIns="67735" anchor="ctr"/>
          <a:lstStyle>
            <a:lvl1pPr>
              <a:defRPr sz="31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lang="en-US" altLang="zh-TW" sz="4134" dirty="0"/>
              <a:t>2</a:t>
            </a:r>
            <a:endParaRPr sz="4134" dirty="0"/>
          </a:p>
        </p:txBody>
      </p:sp>
    </p:spTree>
    <p:extLst>
      <p:ext uri="{BB962C8B-B14F-4D97-AF65-F5344CB8AC3E}">
        <p14:creationId xmlns:p14="http://schemas.microsoft.com/office/powerpoint/2010/main" val="2312028331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自動開啟「Adobe Connet」開始上課"/>
          <p:cNvSpPr txBox="1">
            <a:spLocks noGrp="1"/>
          </p:cNvSpPr>
          <p:nvPr>
            <p:ph type="title"/>
          </p:nvPr>
        </p:nvSpPr>
        <p:spPr>
          <a:xfrm>
            <a:off x="0" y="232228"/>
            <a:ext cx="17340264" cy="1323909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525779">
              <a:defRPr sz="6030"/>
            </a:lvl1pPr>
          </a:lstStyle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自動開啟「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Meet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」開始上課</a:t>
            </a:r>
            <a:b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記得開啟：</a:t>
            </a:r>
            <a:r>
              <a:rPr lang="en-US" altLang="zh-TW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連接語音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 </a:t>
            </a:r>
            <a:r>
              <a:rPr lang="en-US" altLang="zh-TW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視訊</a:t>
            </a:r>
            <a:endParaRPr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6" name="直線單箭頭接點 15">
            <a:extLst>
              <a:ext uri="{FF2B5EF4-FFF2-40B4-BE49-F238E27FC236}">
                <a16:creationId xmlns:a16="http://schemas.microsoft.com/office/drawing/2014/main" id="{26E939C1-406A-448A-8361-DF60B91913E8}"/>
              </a:ext>
            </a:extLst>
          </p:cNvPr>
          <p:cNvCxnSpPr>
            <a:cxnSpLocks/>
          </p:cNvCxnSpPr>
          <p:nvPr/>
        </p:nvCxnSpPr>
        <p:spPr>
          <a:xfrm flipH="1">
            <a:off x="10305143" y="8426271"/>
            <a:ext cx="4064192" cy="4797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DB31D4BB-B906-4153-BEA0-CD56216C63B3}"/>
              </a:ext>
            </a:extLst>
          </p:cNvPr>
          <p:cNvSpPr txBox="1"/>
          <p:nvPr/>
        </p:nvSpPr>
        <p:spPr>
          <a:xfrm>
            <a:off x="14664246" y="4348043"/>
            <a:ext cx="2634546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TW" altLang="en-US" sz="24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聊天功能可以</a:t>
            </a:r>
            <a:endParaRPr kumimoji="0" lang="en-US" altLang="zh-TW" sz="24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TW" altLang="en-US" sz="24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傳訊息給老師</a:t>
            </a:r>
          </a:p>
        </p:txBody>
      </p:sp>
      <p:pic>
        <p:nvPicPr>
          <p:cNvPr id="17" name="圖片 16">
            <a:extLst>
              <a:ext uri="{FF2B5EF4-FFF2-40B4-BE49-F238E27FC236}">
                <a16:creationId xmlns:a16="http://schemas.microsoft.com/office/drawing/2014/main" id="{47642553-4686-4231-9415-96B8D9FA9F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374" y="1746302"/>
            <a:ext cx="12450872" cy="7458150"/>
          </a:xfrm>
          <a:prstGeom prst="rect">
            <a:avLst/>
          </a:prstGeom>
        </p:spPr>
      </p:pic>
      <p:sp>
        <p:nvSpPr>
          <p:cNvPr id="12" name="文字方塊 11">
            <a:extLst>
              <a:ext uri="{FF2B5EF4-FFF2-40B4-BE49-F238E27FC236}">
                <a16:creationId xmlns:a16="http://schemas.microsoft.com/office/drawing/2014/main" id="{8CF1347B-A444-478A-A363-1053DE3BE5DF}"/>
              </a:ext>
            </a:extLst>
          </p:cNvPr>
          <p:cNvSpPr txBox="1"/>
          <p:nvPr/>
        </p:nvSpPr>
        <p:spPr>
          <a:xfrm>
            <a:off x="10966029" y="7162839"/>
            <a:ext cx="2634546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TW" altLang="en-US" sz="24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這個是老師及同學電腦攝影機的畫面</a:t>
            </a:r>
          </a:p>
        </p:txBody>
      </p:sp>
      <p:sp>
        <p:nvSpPr>
          <p:cNvPr id="14" name="矩形">
            <a:extLst>
              <a:ext uri="{FF2B5EF4-FFF2-40B4-BE49-F238E27FC236}">
                <a16:creationId xmlns:a16="http://schemas.microsoft.com/office/drawing/2014/main" id="{445058F4-663D-4A37-A10E-7BA467611A6B}"/>
              </a:ext>
            </a:extLst>
          </p:cNvPr>
          <p:cNvSpPr/>
          <p:nvPr/>
        </p:nvSpPr>
        <p:spPr>
          <a:xfrm>
            <a:off x="13654995" y="1757334"/>
            <a:ext cx="459714" cy="479735"/>
          </a:xfrm>
          <a:prstGeom prst="rect">
            <a:avLst/>
          </a:prstGeom>
          <a:ln w="63500">
            <a:solidFill>
              <a:schemeClr val="accent5">
                <a:lumOff val="-29866"/>
              </a:schemeClr>
            </a:solidFill>
            <a:miter lim="400000"/>
          </a:ln>
        </p:spPr>
        <p:txBody>
          <a:bodyPr lIns="67735" tIns="67735" rIns="67735" bIns="67735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933"/>
          </a:p>
        </p:txBody>
      </p:sp>
      <p:cxnSp>
        <p:nvCxnSpPr>
          <p:cNvPr id="13" name="直線單箭頭接點 12">
            <a:extLst>
              <a:ext uri="{FF2B5EF4-FFF2-40B4-BE49-F238E27FC236}">
                <a16:creationId xmlns:a16="http://schemas.microsoft.com/office/drawing/2014/main" id="{A8505549-2041-470E-BDF4-0DA96B69E06E}"/>
              </a:ext>
            </a:extLst>
          </p:cNvPr>
          <p:cNvCxnSpPr>
            <a:cxnSpLocks/>
          </p:cNvCxnSpPr>
          <p:nvPr/>
        </p:nvCxnSpPr>
        <p:spPr>
          <a:xfrm flipH="1" flipV="1">
            <a:off x="14143968" y="2289650"/>
            <a:ext cx="1526092" cy="2058393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" name="矩形">
            <a:extLst>
              <a:ext uri="{FF2B5EF4-FFF2-40B4-BE49-F238E27FC236}">
                <a16:creationId xmlns:a16="http://schemas.microsoft.com/office/drawing/2014/main" id="{0FE57363-AA84-448B-B39A-A801B2759C16}"/>
              </a:ext>
            </a:extLst>
          </p:cNvPr>
          <p:cNvSpPr/>
          <p:nvPr/>
        </p:nvSpPr>
        <p:spPr>
          <a:xfrm>
            <a:off x="7670597" y="8426271"/>
            <a:ext cx="584054" cy="778181"/>
          </a:xfrm>
          <a:prstGeom prst="rect">
            <a:avLst/>
          </a:prstGeom>
          <a:ln w="63500">
            <a:solidFill>
              <a:schemeClr val="accent5">
                <a:lumOff val="-29866"/>
              </a:schemeClr>
            </a:solidFill>
            <a:miter lim="400000"/>
          </a:ln>
        </p:spPr>
        <p:txBody>
          <a:bodyPr lIns="67735" tIns="67735" rIns="67735" bIns="67735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933"/>
          </a:p>
        </p:txBody>
      </p:sp>
      <p:sp>
        <p:nvSpPr>
          <p:cNvPr id="10" name="矩形">
            <a:extLst>
              <a:ext uri="{FF2B5EF4-FFF2-40B4-BE49-F238E27FC236}">
                <a16:creationId xmlns:a16="http://schemas.microsoft.com/office/drawing/2014/main" id="{8F0536E3-BDA4-4D35-8A8F-C6167C8705A4}"/>
              </a:ext>
            </a:extLst>
          </p:cNvPr>
          <p:cNvSpPr/>
          <p:nvPr/>
        </p:nvSpPr>
        <p:spPr>
          <a:xfrm>
            <a:off x="8670131" y="8426270"/>
            <a:ext cx="584054" cy="778181"/>
          </a:xfrm>
          <a:prstGeom prst="rect">
            <a:avLst/>
          </a:prstGeom>
          <a:ln w="63500">
            <a:solidFill>
              <a:schemeClr val="accent5">
                <a:lumOff val="-29866"/>
              </a:schemeClr>
            </a:solidFill>
            <a:miter lim="400000"/>
          </a:ln>
        </p:spPr>
        <p:txBody>
          <a:bodyPr lIns="67735" tIns="67735" rIns="67735" bIns="67735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933"/>
          </a:p>
        </p:txBody>
      </p:sp>
      <p:sp>
        <p:nvSpPr>
          <p:cNvPr id="11" name="1">
            <a:extLst>
              <a:ext uri="{FF2B5EF4-FFF2-40B4-BE49-F238E27FC236}">
                <a16:creationId xmlns:a16="http://schemas.microsoft.com/office/drawing/2014/main" id="{14CBBFD1-D8CD-4A72-9E3F-525EBC76C6C0}"/>
              </a:ext>
            </a:extLst>
          </p:cNvPr>
          <p:cNvSpPr/>
          <p:nvPr/>
        </p:nvSpPr>
        <p:spPr>
          <a:xfrm>
            <a:off x="7205199" y="7760173"/>
            <a:ext cx="626302" cy="666097"/>
          </a:xfrm>
          <a:prstGeom prst="ellipse">
            <a:avLst/>
          </a:prstGeom>
          <a:solidFill>
            <a:schemeClr val="accent5">
              <a:lumOff val="-29866"/>
            </a:schemeClr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7735" tIns="67735" rIns="67735" bIns="67735" anchor="ctr"/>
          <a:lstStyle>
            <a:lvl1pPr>
              <a:defRPr sz="31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sz="4134" dirty="0"/>
              <a:t>1</a:t>
            </a:r>
          </a:p>
        </p:txBody>
      </p:sp>
      <p:sp>
        <p:nvSpPr>
          <p:cNvPr id="15" name="1">
            <a:extLst>
              <a:ext uri="{FF2B5EF4-FFF2-40B4-BE49-F238E27FC236}">
                <a16:creationId xmlns:a16="http://schemas.microsoft.com/office/drawing/2014/main" id="{A0F7A52E-7219-4C50-9C18-911B21A22B74}"/>
              </a:ext>
            </a:extLst>
          </p:cNvPr>
          <p:cNvSpPr/>
          <p:nvPr/>
        </p:nvSpPr>
        <p:spPr>
          <a:xfrm>
            <a:off x="9093281" y="7760173"/>
            <a:ext cx="626302" cy="666097"/>
          </a:xfrm>
          <a:prstGeom prst="ellipse">
            <a:avLst/>
          </a:prstGeom>
          <a:solidFill>
            <a:schemeClr val="accent5">
              <a:lumOff val="-29866"/>
            </a:schemeClr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7735" tIns="67735" rIns="67735" bIns="67735" anchor="ctr"/>
          <a:lstStyle>
            <a:lvl1pPr>
              <a:defRPr sz="31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lang="en-US" altLang="zh-TW" sz="4134" dirty="0"/>
              <a:t>2</a:t>
            </a:r>
            <a:endParaRPr sz="4134" dirty="0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加入課程"/>
          <p:cNvSpPr txBox="1">
            <a:spLocks noGrp="1"/>
          </p:cNvSpPr>
          <p:nvPr>
            <p:ph type="title"/>
          </p:nvPr>
        </p:nvSpPr>
        <p:spPr>
          <a:xfrm>
            <a:off x="762728" y="236973"/>
            <a:ext cx="15814803" cy="2305811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登入酷課雲前，請先確認 </a:t>
            </a:r>
            <a:r>
              <a:rPr lang="en-US" altLang="zh-TW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chrome</a:t>
            </a:r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已登入學生的</a:t>
            </a:r>
            <a:r>
              <a:rPr lang="zh-TW" altLang="en-US" sz="4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福星校園信箱</a:t>
            </a:r>
            <a:br>
              <a:rPr lang="en-US" altLang="zh-TW" sz="4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或登入</a:t>
            </a:r>
            <a:r>
              <a:rPr lang="zh-TW" altLang="en-US" sz="4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家長的</a:t>
            </a:r>
            <a:r>
              <a:rPr lang="en-US" altLang="zh-TW" sz="4400" dirty="0" err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gmail</a:t>
            </a:r>
            <a:br>
              <a:rPr lang="en-US" altLang="zh-TW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帳號：</a:t>
            </a:r>
            <a:r>
              <a:rPr lang="zh-TW" altLang="en-US" sz="4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學生學號</a:t>
            </a:r>
            <a:r>
              <a:rPr lang="en-US" altLang="zh-TW" sz="4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@mail.fhps.tp.edu.tw </a:t>
            </a:r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zh-TW" altLang="en-US" sz="4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密碼：</a:t>
            </a:r>
            <a:r>
              <a:rPr lang="zh-TW" altLang="en-US" sz="4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學生自行設定</a:t>
            </a:r>
            <a:br>
              <a:rPr lang="en-US" altLang="zh-TW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sz="4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6D3E688F-E5CE-4555-91A8-A4AFF7405E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312" y="2523906"/>
            <a:ext cx="5969044" cy="4686911"/>
          </a:xfrm>
          <a:prstGeom prst="rect">
            <a:avLst/>
          </a:prstGeom>
        </p:spPr>
      </p:pic>
      <p:sp>
        <p:nvSpPr>
          <p:cNvPr id="137" name="矩形"/>
          <p:cNvSpPr/>
          <p:nvPr/>
        </p:nvSpPr>
        <p:spPr>
          <a:xfrm>
            <a:off x="4530365" y="4207846"/>
            <a:ext cx="2458513" cy="838058"/>
          </a:xfrm>
          <a:prstGeom prst="rect">
            <a:avLst/>
          </a:prstGeom>
          <a:ln w="63500">
            <a:solidFill>
              <a:schemeClr val="accent5">
                <a:lumOff val="-29866"/>
              </a:schemeClr>
            </a:solidFill>
            <a:miter lim="400000"/>
          </a:ln>
        </p:spPr>
        <p:txBody>
          <a:bodyPr lIns="67735" tIns="67735" rIns="67735" bIns="67735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933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28E0862A-ECCE-42AD-8E26-A92617120B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827" t="1" b="38966"/>
          <a:stretch/>
        </p:blipFill>
        <p:spPr>
          <a:xfrm>
            <a:off x="9045913" y="2241902"/>
            <a:ext cx="7350658" cy="7053852"/>
          </a:xfrm>
          <a:prstGeom prst="rect">
            <a:avLst/>
          </a:prstGeom>
        </p:spPr>
      </p:pic>
      <p:sp>
        <p:nvSpPr>
          <p:cNvPr id="2" name="箭號: 向右 1">
            <a:extLst>
              <a:ext uri="{FF2B5EF4-FFF2-40B4-BE49-F238E27FC236}">
                <a16:creationId xmlns:a16="http://schemas.microsoft.com/office/drawing/2014/main" id="{F7ED7D2E-69F0-45EC-84B8-5B33C2C572B8}"/>
              </a:ext>
            </a:extLst>
          </p:cNvPr>
          <p:cNvSpPr/>
          <p:nvPr/>
        </p:nvSpPr>
        <p:spPr>
          <a:xfrm>
            <a:off x="7728559" y="5361140"/>
            <a:ext cx="1136394" cy="801665"/>
          </a:xfrm>
          <a:prstGeom prst="rightArrow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TW" alt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17986972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登入臺北酷課雲"/>
          <p:cNvSpPr txBox="1">
            <a:spLocks noGrp="1"/>
          </p:cNvSpPr>
          <p:nvPr>
            <p:ph type="title"/>
          </p:nvPr>
        </p:nvSpPr>
        <p:spPr>
          <a:xfrm>
            <a:off x="1270038" y="126921"/>
            <a:ext cx="14800185" cy="2159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zh-TW" altLang="en-US" sz="6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由福星國小首頁進入</a:t>
            </a:r>
            <a:r>
              <a:rPr sz="60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臺北酷課雲</a:t>
            </a:r>
            <a:r>
              <a:rPr lang="zh-TW" altLang="en-US" sz="6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網頁，</a:t>
            </a:r>
            <a:br>
              <a:rPr lang="en-US" altLang="zh-TW" sz="6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6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 網址搜尋「</a:t>
            </a:r>
            <a:r>
              <a:rPr lang="en-US" altLang="zh-TW" sz="60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cooc</a:t>
            </a:r>
            <a:r>
              <a:rPr lang="zh-TW" altLang="en-US" sz="6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sz="6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4FC38274-0F55-40B7-B31B-781E026E7D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7" y="2285921"/>
            <a:ext cx="9123833" cy="6281882"/>
          </a:xfrm>
          <a:prstGeom prst="rect">
            <a:avLst/>
          </a:prstGeom>
        </p:spPr>
      </p:pic>
      <p:sp>
        <p:nvSpPr>
          <p:cNvPr id="124" name="矩形"/>
          <p:cNvSpPr/>
          <p:nvPr/>
        </p:nvSpPr>
        <p:spPr>
          <a:xfrm>
            <a:off x="2141951" y="8332419"/>
            <a:ext cx="551145" cy="385696"/>
          </a:xfrm>
          <a:prstGeom prst="rect">
            <a:avLst/>
          </a:prstGeom>
          <a:ln w="63500">
            <a:solidFill>
              <a:schemeClr val="accent5">
                <a:lumOff val="-29866"/>
              </a:schemeClr>
            </a:solidFill>
            <a:miter lim="400000"/>
          </a:ln>
        </p:spPr>
        <p:txBody>
          <a:bodyPr lIns="67735" tIns="67735" rIns="67735" bIns="67735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933"/>
          </a:p>
        </p:txBody>
      </p:sp>
      <p:sp>
        <p:nvSpPr>
          <p:cNvPr id="8" name="1">
            <a:extLst>
              <a:ext uri="{FF2B5EF4-FFF2-40B4-BE49-F238E27FC236}">
                <a16:creationId xmlns:a16="http://schemas.microsoft.com/office/drawing/2014/main" id="{BC360E60-B004-46ED-8845-C6F003E8FC4B}"/>
              </a:ext>
            </a:extLst>
          </p:cNvPr>
          <p:cNvSpPr/>
          <p:nvPr/>
        </p:nvSpPr>
        <p:spPr>
          <a:xfrm>
            <a:off x="1365559" y="8393744"/>
            <a:ext cx="651206" cy="648739"/>
          </a:xfrm>
          <a:prstGeom prst="ellipse">
            <a:avLst/>
          </a:prstGeom>
          <a:solidFill>
            <a:schemeClr val="accent5">
              <a:lumOff val="-29866"/>
            </a:schemeClr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7735" tIns="67735" rIns="67735" bIns="67735" anchor="ctr"/>
          <a:lstStyle>
            <a:lvl1pPr>
              <a:defRPr sz="31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sz="4134" dirty="0"/>
              <a:t>1</a:t>
            </a:r>
          </a:p>
        </p:txBody>
      </p:sp>
      <p:sp>
        <p:nvSpPr>
          <p:cNvPr id="9" name="矩形">
            <a:extLst>
              <a:ext uri="{FF2B5EF4-FFF2-40B4-BE49-F238E27FC236}">
                <a16:creationId xmlns:a16="http://schemas.microsoft.com/office/drawing/2014/main" id="{34AAC143-DF18-4D07-8C95-6AFF96A2ECEE}"/>
              </a:ext>
            </a:extLst>
          </p:cNvPr>
          <p:cNvSpPr/>
          <p:nvPr/>
        </p:nvSpPr>
        <p:spPr>
          <a:xfrm>
            <a:off x="2693095" y="3161256"/>
            <a:ext cx="3256767" cy="648739"/>
          </a:xfrm>
          <a:prstGeom prst="rect">
            <a:avLst/>
          </a:prstGeom>
          <a:ln w="63500">
            <a:solidFill>
              <a:schemeClr val="accent5">
                <a:lumOff val="-29866"/>
              </a:schemeClr>
            </a:solidFill>
            <a:miter lim="400000"/>
          </a:ln>
        </p:spPr>
        <p:txBody>
          <a:bodyPr lIns="67735" tIns="67735" rIns="67735" bIns="67735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933"/>
          </a:p>
        </p:txBody>
      </p:sp>
      <p:sp>
        <p:nvSpPr>
          <p:cNvPr id="10" name="1">
            <a:extLst>
              <a:ext uri="{FF2B5EF4-FFF2-40B4-BE49-F238E27FC236}">
                <a16:creationId xmlns:a16="http://schemas.microsoft.com/office/drawing/2014/main" id="{F28D5BA1-141D-4969-873F-9311CE3E303D}"/>
              </a:ext>
            </a:extLst>
          </p:cNvPr>
          <p:cNvSpPr/>
          <p:nvPr/>
        </p:nvSpPr>
        <p:spPr>
          <a:xfrm>
            <a:off x="2367492" y="2641169"/>
            <a:ext cx="651206" cy="648739"/>
          </a:xfrm>
          <a:prstGeom prst="ellipse">
            <a:avLst/>
          </a:prstGeom>
          <a:solidFill>
            <a:schemeClr val="accent5">
              <a:lumOff val="-29866"/>
            </a:schemeClr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7735" tIns="67735" rIns="67735" bIns="67735" anchor="ctr"/>
          <a:lstStyle>
            <a:lvl1pPr>
              <a:defRPr sz="31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lang="en-US" altLang="zh-TW" sz="4134" dirty="0"/>
              <a:t>2</a:t>
            </a:r>
            <a:endParaRPr sz="4134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F410C5AD-BBE5-4066-B053-57BDD166F2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r="75585" b="58647"/>
          <a:stretch/>
        </p:blipFill>
        <p:spPr>
          <a:xfrm>
            <a:off x="10046007" y="2354892"/>
            <a:ext cx="5982166" cy="5699344"/>
          </a:xfrm>
          <a:prstGeom prst="rect">
            <a:avLst/>
          </a:prstGeom>
        </p:spPr>
      </p:pic>
      <p:sp>
        <p:nvSpPr>
          <p:cNvPr id="13" name="矩形">
            <a:extLst>
              <a:ext uri="{FF2B5EF4-FFF2-40B4-BE49-F238E27FC236}">
                <a16:creationId xmlns:a16="http://schemas.microsoft.com/office/drawing/2014/main" id="{BD96F561-1E2C-4F94-B6F9-B58AF893DC85}"/>
              </a:ext>
            </a:extLst>
          </p:cNvPr>
          <p:cNvSpPr/>
          <p:nvPr/>
        </p:nvSpPr>
        <p:spPr>
          <a:xfrm>
            <a:off x="11675890" y="2651872"/>
            <a:ext cx="1701907" cy="676405"/>
          </a:xfrm>
          <a:prstGeom prst="rect">
            <a:avLst/>
          </a:prstGeom>
          <a:ln w="63500">
            <a:solidFill>
              <a:schemeClr val="accent5">
                <a:lumOff val="-29866"/>
              </a:schemeClr>
            </a:solidFill>
            <a:miter lim="400000"/>
          </a:ln>
        </p:spPr>
        <p:txBody>
          <a:bodyPr lIns="67735" tIns="67735" rIns="67735" bIns="67735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933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45FDA172-80D1-48A0-980F-B6A11E52131D}"/>
              </a:ext>
            </a:extLst>
          </p:cNvPr>
          <p:cNvSpPr txBox="1"/>
          <p:nvPr/>
        </p:nvSpPr>
        <p:spPr>
          <a:xfrm>
            <a:off x="7802416" y="4881399"/>
            <a:ext cx="1544253" cy="11182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TW" altLang="en-US" sz="6600" dirty="0"/>
              <a:t>或</a:t>
            </a:r>
            <a:endParaRPr kumimoji="0" lang="zh-TW" altLang="en-US" sz="66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89343146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登入臺北酷課雲"/>
          <p:cNvSpPr txBox="1">
            <a:spLocks noGrp="1"/>
          </p:cNvSpPr>
          <p:nvPr>
            <p:ph type="title"/>
          </p:nvPr>
        </p:nvSpPr>
        <p:spPr>
          <a:xfrm>
            <a:off x="1270038" y="126921"/>
            <a:ext cx="14800185" cy="2159000"/>
          </a:xfrm>
          <a:prstGeom prst="rect">
            <a:avLst/>
          </a:prstGeom>
        </p:spPr>
        <p:txBody>
          <a:bodyPr/>
          <a:lstStyle/>
          <a:p>
            <a:r>
              <a:rPr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登入臺北酷課雲</a:t>
            </a:r>
            <a:endParaRPr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23" name="螢幕快照 2020-03-15 下午7.59.32.png" descr="螢幕快照 2020-03-15 下午7.59.32.png"/>
          <p:cNvPicPr>
            <a:picLocks noChangeAspect="1"/>
          </p:cNvPicPr>
          <p:nvPr/>
        </p:nvPicPr>
        <p:blipFill>
          <a:blip r:embed="rId2">
            <a:extLst/>
          </a:blip>
          <a:srcRect t="7463" b="7463"/>
          <a:stretch>
            <a:fillRect/>
          </a:stretch>
        </p:blipFill>
        <p:spPr>
          <a:xfrm>
            <a:off x="0" y="2113280"/>
            <a:ext cx="17340263" cy="7640320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矩形"/>
          <p:cNvSpPr/>
          <p:nvPr/>
        </p:nvSpPr>
        <p:spPr>
          <a:xfrm>
            <a:off x="14318241" y="2773601"/>
            <a:ext cx="1693385" cy="763877"/>
          </a:xfrm>
          <a:prstGeom prst="rect">
            <a:avLst/>
          </a:prstGeom>
          <a:ln w="63500">
            <a:solidFill>
              <a:schemeClr val="accent5">
                <a:lumOff val="-29866"/>
              </a:schemeClr>
            </a:solidFill>
            <a:miter lim="400000"/>
          </a:ln>
        </p:spPr>
        <p:txBody>
          <a:bodyPr lIns="67735" tIns="67735" rIns="67735" bIns="67735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933"/>
          </a:p>
        </p:txBody>
      </p:sp>
      <p:sp>
        <p:nvSpPr>
          <p:cNvPr id="125" name="星形"/>
          <p:cNvSpPr/>
          <p:nvPr/>
        </p:nvSpPr>
        <p:spPr>
          <a:xfrm>
            <a:off x="15742931" y="2495764"/>
            <a:ext cx="654584" cy="555674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solidFill>
            <a:schemeClr val="accent5">
              <a:lumOff val="-29866"/>
            </a:schemeClr>
          </a:solidFill>
          <a:ln w="25400">
            <a:solidFill>
              <a:srgbClr val="000000"/>
            </a:solidFill>
            <a:miter lim="400000"/>
          </a:ln>
        </p:spPr>
        <p:txBody>
          <a:bodyPr lIns="67735" tIns="67735" rIns="67735" bIns="67735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933"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輸入個人帳號"/>
          <p:cNvSpPr txBox="1">
            <a:spLocks noGrp="1"/>
          </p:cNvSpPr>
          <p:nvPr>
            <p:ph type="title"/>
          </p:nvPr>
        </p:nvSpPr>
        <p:spPr>
          <a:xfrm>
            <a:off x="1270039" y="0"/>
            <a:ext cx="14800185" cy="1706879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點選 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單一身分驗證服務</a:t>
            </a:r>
            <a:endParaRPr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28" name="螢幕快照 2020-03-15 下午7.59.59.png" descr="螢幕快照 2020-03-15 下午7.59.59.png"/>
          <p:cNvPicPr>
            <a:picLocks noChangeAspect="1"/>
          </p:cNvPicPr>
          <p:nvPr/>
        </p:nvPicPr>
        <p:blipFill>
          <a:blip r:embed="rId2">
            <a:extLst/>
          </a:blip>
          <a:srcRect t="15070" b="7707"/>
          <a:stretch>
            <a:fillRect/>
          </a:stretch>
        </p:blipFill>
        <p:spPr>
          <a:xfrm>
            <a:off x="-1" y="1706879"/>
            <a:ext cx="17340263" cy="8046721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矩形"/>
          <p:cNvSpPr/>
          <p:nvPr/>
        </p:nvSpPr>
        <p:spPr>
          <a:xfrm>
            <a:off x="5174241" y="3180001"/>
            <a:ext cx="6794239" cy="763877"/>
          </a:xfrm>
          <a:prstGeom prst="rect">
            <a:avLst/>
          </a:prstGeom>
          <a:ln w="76200">
            <a:solidFill>
              <a:schemeClr val="accent5">
                <a:lumOff val="-29866"/>
              </a:schemeClr>
            </a:solidFill>
            <a:miter lim="400000"/>
          </a:ln>
        </p:spPr>
        <p:txBody>
          <a:bodyPr lIns="67735" tIns="67735" rIns="67735" bIns="67735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933"/>
          </a:p>
        </p:txBody>
      </p:sp>
    </p:spTree>
    <p:extLst>
      <p:ext uri="{BB962C8B-B14F-4D97-AF65-F5344CB8AC3E}">
        <p14:creationId xmlns:p14="http://schemas.microsoft.com/office/powerpoint/2010/main" val="227689043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124D362C-DBBE-42D9-B96D-FC29D22F97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068" y="1888560"/>
            <a:ext cx="9382125" cy="7429500"/>
          </a:xfrm>
          <a:prstGeom prst="rect">
            <a:avLst/>
          </a:prstGeom>
        </p:spPr>
      </p:pic>
      <p:sp>
        <p:nvSpPr>
          <p:cNvPr id="127" name="輸入個人帳號"/>
          <p:cNvSpPr txBox="1">
            <a:spLocks noGrp="1"/>
          </p:cNvSpPr>
          <p:nvPr>
            <p:ph type="title"/>
          </p:nvPr>
        </p:nvSpPr>
        <p:spPr>
          <a:xfrm>
            <a:off x="635018" y="181681"/>
            <a:ext cx="16070224" cy="1706879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48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輸入</a:t>
            </a:r>
            <a:r>
              <a:rPr lang="en-US" altLang="zh-TW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sz="4800" dirty="0" err="1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帳號</a:t>
            </a:r>
            <a:r>
              <a:rPr lang="zh-TW" altLang="en-US" sz="48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sz="4800" dirty="0" err="1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fhps</a:t>
            </a:r>
            <a:r>
              <a:rPr lang="en-US" sz="48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lang="zh-TW" altLang="en-US" sz="48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學號    預設密碼：身分證後</a:t>
            </a:r>
            <a:r>
              <a:rPr lang="en-US" altLang="zh-TW" sz="48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48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碼</a:t>
            </a:r>
            <a:endParaRPr sz="48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矩形"/>
          <p:cNvSpPr/>
          <p:nvPr/>
        </p:nvSpPr>
        <p:spPr>
          <a:xfrm>
            <a:off x="6901841" y="5198301"/>
            <a:ext cx="3281820" cy="1490598"/>
          </a:xfrm>
          <a:prstGeom prst="rect">
            <a:avLst/>
          </a:prstGeom>
          <a:ln w="76200">
            <a:solidFill>
              <a:schemeClr val="accent5">
                <a:lumOff val="-29866"/>
              </a:schemeClr>
            </a:solidFill>
            <a:miter lim="400000"/>
          </a:ln>
        </p:spPr>
        <p:txBody>
          <a:bodyPr lIns="67735" tIns="67735" rIns="67735" bIns="67735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933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8CF19B16-8AA8-46F4-ABC1-19561AC20C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547" y="6179506"/>
            <a:ext cx="1952625" cy="280988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02EFEF0C-604D-4DB6-AE40-DEBA938D43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547" y="5519851"/>
            <a:ext cx="1211469" cy="337622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選擇「酷課ONO學習管理平台」"/>
          <p:cNvSpPr txBox="1">
            <a:spLocks noGrp="1"/>
          </p:cNvSpPr>
          <p:nvPr>
            <p:ph type="title"/>
          </p:nvPr>
        </p:nvSpPr>
        <p:spPr>
          <a:xfrm>
            <a:off x="1270038" y="0"/>
            <a:ext cx="14800185" cy="1747520"/>
          </a:xfrm>
          <a:prstGeom prst="rect">
            <a:avLst/>
          </a:prstGeom>
        </p:spPr>
        <p:txBody>
          <a:bodyPr>
            <a:normAutofit/>
          </a:bodyPr>
          <a:lstStyle>
            <a:lvl1pPr defTabSz="443991">
              <a:defRPr sz="6080"/>
            </a:lvl1pPr>
          </a:lstStyle>
          <a:p>
            <a:r>
              <a:rPr sz="72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選擇「酷課ONO學習管理平台</a:t>
            </a:r>
            <a:r>
              <a:rPr sz="7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78429D0A-A53E-4D9B-9634-69F1638EAC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34960"/>
            <a:ext cx="17340263" cy="8118640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E24B0829-BBBC-4060-8FE4-47D8D10E66E2}"/>
              </a:ext>
            </a:extLst>
          </p:cNvPr>
          <p:cNvSpPr txBox="1"/>
          <p:nvPr/>
        </p:nvSpPr>
        <p:spPr>
          <a:xfrm>
            <a:off x="15269226" y="1927103"/>
            <a:ext cx="800997" cy="379591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TW" altLang="en-US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細明體" panose="02020509000000000000" pitchFamily="49" charset="-120"/>
                <a:ea typeface="細明體" panose="02020509000000000000" pitchFamily="49" charset="-120"/>
                <a:sym typeface="Helvetica Neue"/>
              </a:rPr>
              <a:t>王小明</a:t>
            </a:r>
          </a:p>
        </p:txBody>
      </p:sp>
      <p:sp>
        <p:nvSpPr>
          <p:cNvPr id="8" name="矩形">
            <a:extLst>
              <a:ext uri="{FF2B5EF4-FFF2-40B4-BE49-F238E27FC236}">
                <a16:creationId xmlns:a16="http://schemas.microsoft.com/office/drawing/2014/main" id="{A6593E3D-F303-4C7D-B509-D49C83C56483}"/>
              </a:ext>
            </a:extLst>
          </p:cNvPr>
          <p:cNvSpPr/>
          <p:nvPr/>
        </p:nvSpPr>
        <p:spPr>
          <a:xfrm>
            <a:off x="8801472" y="3071774"/>
            <a:ext cx="3663244" cy="1235531"/>
          </a:xfrm>
          <a:prstGeom prst="rect">
            <a:avLst/>
          </a:prstGeom>
          <a:ln w="76200">
            <a:solidFill>
              <a:schemeClr val="accent5">
                <a:lumOff val="-29866"/>
              </a:schemeClr>
            </a:solidFill>
            <a:miter lim="400000"/>
          </a:ln>
        </p:spPr>
        <p:txBody>
          <a:bodyPr lIns="67735" tIns="67735" rIns="67735" bIns="67735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933"/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加入課程"/>
          <p:cNvSpPr txBox="1">
            <a:spLocks noGrp="1"/>
          </p:cNvSpPr>
          <p:nvPr>
            <p:ph type="title"/>
          </p:nvPr>
        </p:nvSpPr>
        <p:spPr>
          <a:xfrm>
            <a:off x="1270038" y="-34626"/>
            <a:ext cx="14800185" cy="141100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zh-TW" altLang="en-US" sz="5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點選「</a:t>
            </a:r>
            <a:r>
              <a:rPr lang="zh-TW" altLang="en-US" sz="5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我的課程</a:t>
            </a:r>
            <a:r>
              <a:rPr lang="zh-TW" altLang="en-US" sz="5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」後即可看到老師所開的</a:t>
            </a:r>
            <a:r>
              <a:rPr sz="5400" dirty="0" err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</a:t>
            </a:r>
            <a:endParaRPr sz="5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E740C041-6C9C-4F28-BCD3-47FDEB9EBD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45" y="1422903"/>
            <a:ext cx="15723369" cy="7439770"/>
          </a:xfrm>
          <a:prstGeom prst="rect">
            <a:avLst/>
          </a:prstGeom>
        </p:spPr>
      </p:pic>
      <p:sp>
        <p:nvSpPr>
          <p:cNvPr id="137" name="矩形"/>
          <p:cNvSpPr/>
          <p:nvPr/>
        </p:nvSpPr>
        <p:spPr>
          <a:xfrm>
            <a:off x="1115741" y="5987441"/>
            <a:ext cx="2391548" cy="1064712"/>
          </a:xfrm>
          <a:prstGeom prst="rect">
            <a:avLst/>
          </a:prstGeom>
          <a:ln w="63500">
            <a:solidFill>
              <a:schemeClr val="accent5">
                <a:lumOff val="-29866"/>
              </a:schemeClr>
            </a:solidFill>
            <a:miter lim="400000"/>
          </a:ln>
        </p:spPr>
        <p:txBody>
          <a:bodyPr lIns="67735" tIns="67735" rIns="67735" bIns="67735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933"/>
          </a:p>
        </p:txBody>
      </p:sp>
      <p:sp>
        <p:nvSpPr>
          <p:cNvPr id="10" name="矩形">
            <a:extLst>
              <a:ext uri="{FF2B5EF4-FFF2-40B4-BE49-F238E27FC236}">
                <a16:creationId xmlns:a16="http://schemas.microsoft.com/office/drawing/2014/main" id="{0E6BB179-3F95-410D-9D38-EA955A174B89}"/>
              </a:ext>
            </a:extLst>
          </p:cNvPr>
          <p:cNvSpPr/>
          <p:nvPr/>
        </p:nvSpPr>
        <p:spPr>
          <a:xfrm>
            <a:off x="3814585" y="4922729"/>
            <a:ext cx="12255638" cy="1728592"/>
          </a:xfrm>
          <a:prstGeom prst="rect">
            <a:avLst/>
          </a:prstGeom>
          <a:ln w="63500">
            <a:solidFill>
              <a:schemeClr val="accent5">
                <a:lumOff val="-29866"/>
              </a:schemeClr>
            </a:solidFill>
            <a:miter lim="400000"/>
          </a:ln>
        </p:spPr>
        <p:txBody>
          <a:bodyPr lIns="67735" tIns="67735" rIns="67735" bIns="67735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933"/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加入課程"/>
          <p:cNvSpPr txBox="1">
            <a:spLocks noGrp="1"/>
          </p:cNvSpPr>
          <p:nvPr>
            <p:ph type="title"/>
          </p:nvPr>
        </p:nvSpPr>
        <p:spPr>
          <a:xfrm>
            <a:off x="762728" y="236973"/>
            <a:ext cx="15814803" cy="141100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zh-TW" sz="7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7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點選</a:t>
            </a:r>
            <a:r>
              <a:rPr lang="zh-TW" altLang="en-US" sz="7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直播課程 </a:t>
            </a:r>
            <a:r>
              <a:rPr lang="en-US" altLang="zh-TW" sz="7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7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點選</a:t>
            </a:r>
            <a:r>
              <a:rPr lang="zh-TW" altLang="en-US" sz="7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查看原始地址</a:t>
            </a:r>
            <a:endParaRPr sz="7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565CB09F-C60E-4D01-9754-F9D21F6637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596" y="1647980"/>
            <a:ext cx="12765819" cy="4362450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0C278B5E-A879-4E39-A82F-BDEC570324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298" y="6469275"/>
            <a:ext cx="12584416" cy="3047352"/>
          </a:xfrm>
          <a:prstGeom prst="rect">
            <a:avLst/>
          </a:prstGeom>
        </p:spPr>
      </p:pic>
      <p:sp>
        <p:nvSpPr>
          <p:cNvPr id="137" name="矩形"/>
          <p:cNvSpPr/>
          <p:nvPr/>
        </p:nvSpPr>
        <p:spPr>
          <a:xfrm>
            <a:off x="3895594" y="3829205"/>
            <a:ext cx="2204581" cy="807643"/>
          </a:xfrm>
          <a:prstGeom prst="rect">
            <a:avLst/>
          </a:prstGeom>
          <a:ln w="63500">
            <a:solidFill>
              <a:schemeClr val="accent5">
                <a:lumOff val="-29866"/>
              </a:schemeClr>
            </a:solidFill>
            <a:miter lim="400000"/>
          </a:ln>
        </p:spPr>
        <p:txBody>
          <a:bodyPr lIns="67735" tIns="67735" rIns="67735" bIns="67735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933"/>
          </a:p>
        </p:txBody>
      </p:sp>
      <p:sp>
        <p:nvSpPr>
          <p:cNvPr id="13" name="矩形">
            <a:extLst>
              <a:ext uri="{FF2B5EF4-FFF2-40B4-BE49-F238E27FC236}">
                <a16:creationId xmlns:a16="http://schemas.microsoft.com/office/drawing/2014/main" id="{F2BFC323-2F68-41EB-9246-FCE7CFE15B1D}"/>
              </a:ext>
            </a:extLst>
          </p:cNvPr>
          <p:cNvSpPr/>
          <p:nvPr/>
        </p:nvSpPr>
        <p:spPr>
          <a:xfrm>
            <a:off x="4073046" y="8328137"/>
            <a:ext cx="1688927" cy="615447"/>
          </a:xfrm>
          <a:prstGeom prst="rect">
            <a:avLst/>
          </a:prstGeom>
          <a:ln w="63500">
            <a:solidFill>
              <a:schemeClr val="accent5">
                <a:lumOff val="-29866"/>
              </a:schemeClr>
            </a:solidFill>
            <a:miter lim="400000"/>
          </a:ln>
        </p:spPr>
        <p:txBody>
          <a:bodyPr lIns="67735" tIns="67735" rIns="67735" bIns="67735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933"/>
          </a:p>
        </p:txBody>
      </p:sp>
      <p:sp>
        <p:nvSpPr>
          <p:cNvPr id="14" name="1">
            <a:extLst>
              <a:ext uri="{FF2B5EF4-FFF2-40B4-BE49-F238E27FC236}">
                <a16:creationId xmlns:a16="http://schemas.microsoft.com/office/drawing/2014/main" id="{BFBA23D6-F632-44CD-95CA-DD1348CF5A67}"/>
              </a:ext>
            </a:extLst>
          </p:cNvPr>
          <p:cNvSpPr/>
          <p:nvPr/>
        </p:nvSpPr>
        <p:spPr>
          <a:xfrm>
            <a:off x="6326931" y="3829205"/>
            <a:ext cx="626302" cy="666097"/>
          </a:xfrm>
          <a:prstGeom prst="ellipse">
            <a:avLst/>
          </a:prstGeom>
          <a:solidFill>
            <a:schemeClr val="accent5">
              <a:lumOff val="-29866"/>
            </a:schemeClr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7735" tIns="67735" rIns="67735" bIns="67735" anchor="ctr"/>
          <a:lstStyle>
            <a:lvl1pPr>
              <a:defRPr sz="31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sz="4134" dirty="0"/>
              <a:t>1</a:t>
            </a:r>
          </a:p>
        </p:txBody>
      </p:sp>
      <p:sp>
        <p:nvSpPr>
          <p:cNvPr id="15" name="1">
            <a:extLst>
              <a:ext uri="{FF2B5EF4-FFF2-40B4-BE49-F238E27FC236}">
                <a16:creationId xmlns:a16="http://schemas.microsoft.com/office/drawing/2014/main" id="{09A6F0FB-C1B8-40AC-85FB-37972223E003}"/>
              </a:ext>
            </a:extLst>
          </p:cNvPr>
          <p:cNvSpPr/>
          <p:nvPr/>
        </p:nvSpPr>
        <p:spPr>
          <a:xfrm>
            <a:off x="5839704" y="8257897"/>
            <a:ext cx="626302" cy="666097"/>
          </a:xfrm>
          <a:prstGeom prst="ellipse">
            <a:avLst/>
          </a:prstGeom>
          <a:solidFill>
            <a:schemeClr val="accent5">
              <a:lumOff val="-29866"/>
            </a:schemeClr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7735" tIns="67735" rIns="67735" bIns="67735" anchor="ctr"/>
          <a:lstStyle>
            <a:lvl1pPr>
              <a:defRPr sz="31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lang="en-US" altLang="zh-TW" sz="4134" dirty="0"/>
              <a:t>2</a:t>
            </a:r>
            <a:endParaRPr sz="4134" dirty="0"/>
          </a:p>
        </p:txBody>
      </p:sp>
    </p:spTree>
    <p:extLst>
      <p:ext uri="{BB962C8B-B14F-4D97-AF65-F5344CB8AC3E}">
        <p14:creationId xmlns:p14="http://schemas.microsoft.com/office/powerpoint/2010/main" val="8371631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212</Words>
  <Application>Microsoft Office PowerPoint</Application>
  <PresentationFormat>自訂</PresentationFormat>
  <Paragraphs>34</Paragraphs>
  <Slides>12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20" baseType="lpstr">
      <vt:lpstr>Helvetica Light</vt:lpstr>
      <vt:lpstr>Helvetica Neue</vt:lpstr>
      <vt:lpstr>Helvetica Neue Light</vt:lpstr>
      <vt:lpstr>Helvetica Neue Medium</vt:lpstr>
      <vt:lpstr>Helvetica Neue Thin</vt:lpstr>
      <vt:lpstr>細明體</vt:lpstr>
      <vt:lpstr>微軟正黑體</vt:lpstr>
      <vt:lpstr>White</vt:lpstr>
      <vt:lpstr>臺北酷課雲 酷課ONO學習平台使用</vt:lpstr>
      <vt:lpstr>登入酷課雲前，請先確認 chrome已登入學生的福星校園信箱 或登入家長的gmail 帳號：學生學號@mail.fhps.tp.edu.tw     密碼：學生自行設定 </vt:lpstr>
      <vt:lpstr>由福星國小首頁進入臺北酷課雲網頁， 或 網址搜尋「cooc」</vt:lpstr>
      <vt:lpstr>登入臺北酷課雲</vt:lpstr>
      <vt:lpstr>點選 單一身分驗證服務</vt:lpstr>
      <vt:lpstr>輸入   帳號：fhps+學號    預設密碼：身分證後6碼</vt:lpstr>
      <vt:lpstr>選擇「酷課ONO學習管理平台」</vt:lpstr>
      <vt:lpstr>點選「我的課程」後即可看到老師所開的課程</vt:lpstr>
      <vt:lpstr>1.點選直播課程 2.點選查看原始地址</vt:lpstr>
      <vt:lpstr/>
      <vt:lpstr/>
      <vt:lpstr>自動開啟「Meet」開始上課 記得開啟：1.連接語音 及 2.視訊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台北酷課雲 酷課ONO學習平台使用</dc:title>
  <dc:creator>黃阿忠</dc:creator>
  <cp:lastModifiedBy>楊閔智</cp:lastModifiedBy>
  <cp:revision>24</cp:revision>
  <dcterms:modified xsi:type="dcterms:W3CDTF">2020-05-04T00:55:21Z</dcterms:modified>
</cp:coreProperties>
</file>