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5" r:id="rId3"/>
    <p:sldId id="266" r:id="rId4"/>
    <p:sldId id="257" r:id="rId5"/>
    <p:sldId id="258" r:id="rId6"/>
    <p:sldId id="259" r:id="rId7"/>
    <p:sldId id="261" r:id="rId8"/>
    <p:sldId id="260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97565-8A7D-49BB-BEF3-4FE75DB4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1573792-F561-496B-A851-FF0E3FFCA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61" y="15875"/>
            <a:ext cx="11977239" cy="6916614"/>
          </a:xfrm>
        </p:spPr>
      </p:pic>
    </p:spTree>
    <p:extLst>
      <p:ext uri="{BB962C8B-B14F-4D97-AF65-F5344CB8AC3E}">
        <p14:creationId xmlns:p14="http://schemas.microsoft.com/office/powerpoint/2010/main" val="35100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BA849-51F5-47C3-80D0-10B68089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7E0970-6F93-48AB-B91C-9F569F53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97AFF5-2BB9-43A1-A3A4-C628AD45B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72"/>
          <a:stretch/>
        </p:blipFill>
        <p:spPr>
          <a:xfrm>
            <a:off x="169112" y="946778"/>
            <a:ext cx="12022888" cy="5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6C39D5-FE41-4415-AFED-C7BFEE49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8C819A9-CC30-4631-B0F9-141D9E435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742" y="0"/>
            <a:ext cx="7324333" cy="6857940"/>
          </a:xfrm>
        </p:spPr>
      </p:pic>
    </p:spTree>
    <p:extLst>
      <p:ext uri="{BB962C8B-B14F-4D97-AF65-F5344CB8AC3E}">
        <p14:creationId xmlns:p14="http://schemas.microsoft.com/office/powerpoint/2010/main" val="8275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B06A5-C64C-4103-945F-298D002B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DD029BD-937A-424D-B842-FB98AB472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001"/>
            <a:ext cx="12032853" cy="6795084"/>
          </a:xfrm>
        </p:spPr>
      </p:pic>
    </p:spTree>
    <p:extLst>
      <p:ext uri="{BB962C8B-B14F-4D97-AF65-F5344CB8AC3E}">
        <p14:creationId xmlns:p14="http://schemas.microsoft.com/office/powerpoint/2010/main" val="39499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5395C-E184-4315-81B5-CB7E593E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84A5DE4-EC78-4345-B6F7-6542072C5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50" y="-1"/>
            <a:ext cx="12002949" cy="6825605"/>
          </a:xfrm>
        </p:spPr>
      </p:pic>
    </p:spTree>
    <p:extLst>
      <p:ext uri="{BB962C8B-B14F-4D97-AF65-F5344CB8AC3E}">
        <p14:creationId xmlns:p14="http://schemas.microsoft.com/office/powerpoint/2010/main" val="15910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5B096-C7A1-4295-A33B-E2A647E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BA2EDC-FBB2-43E2-8F30-945A15894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FFC824-0ADC-4B55-9746-95C364614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7" t="21774" r="35665" b="46178"/>
          <a:stretch/>
        </p:blipFill>
        <p:spPr>
          <a:xfrm>
            <a:off x="0" y="-1"/>
            <a:ext cx="12192000" cy="70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498997-5778-4CDA-80E7-A5F84386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812A00D-E478-4260-9000-9D46C5D01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89" y="0"/>
            <a:ext cx="11983231" cy="6858000"/>
          </a:xfrm>
        </p:spPr>
      </p:pic>
    </p:spTree>
    <p:extLst>
      <p:ext uri="{BB962C8B-B14F-4D97-AF65-F5344CB8AC3E}">
        <p14:creationId xmlns:p14="http://schemas.microsoft.com/office/powerpoint/2010/main" val="287584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A244B-93E0-4319-B878-388C877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C5064673-D5C5-4FEE-9F00-63167020B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32" y="0"/>
            <a:ext cx="12003568" cy="6858000"/>
          </a:xfrm>
        </p:spPr>
      </p:pic>
    </p:spTree>
    <p:extLst>
      <p:ext uri="{BB962C8B-B14F-4D97-AF65-F5344CB8AC3E}">
        <p14:creationId xmlns:p14="http://schemas.microsoft.com/office/powerpoint/2010/main" val="283334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89A4AF-3152-4A97-ABE8-7BA826E5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DD4D9D9-9829-4E88-BF0E-0DBE0FE5C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48" y="0"/>
            <a:ext cx="12008552" cy="6858001"/>
          </a:xfrm>
        </p:spPr>
      </p:pic>
    </p:spTree>
    <p:extLst>
      <p:ext uri="{BB962C8B-B14F-4D97-AF65-F5344CB8AC3E}">
        <p14:creationId xmlns:p14="http://schemas.microsoft.com/office/powerpoint/2010/main" val="84627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A2D6C-D4BD-4C5E-93A4-9E0F87B7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4F37BB8-FF21-4638-94CF-A1B2B851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04" r="7871"/>
          <a:stretch/>
        </p:blipFill>
        <p:spPr>
          <a:xfrm>
            <a:off x="1450758" y="472"/>
            <a:ext cx="9706599" cy="6857528"/>
          </a:xfrm>
        </p:spPr>
      </p:pic>
    </p:spTree>
    <p:extLst>
      <p:ext uri="{BB962C8B-B14F-4D97-AF65-F5344CB8AC3E}">
        <p14:creationId xmlns:p14="http://schemas.microsoft.com/office/powerpoint/2010/main" val="244851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FF56B3-4D0A-49FF-BD9B-2EE8BA54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896D0C8-4C5B-44E5-92FD-08E86A22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41" y="-1"/>
            <a:ext cx="12026269" cy="6858001"/>
          </a:xfrm>
        </p:spPr>
      </p:pic>
    </p:spTree>
    <p:extLst>
      <p:ext uri="{BB962C8B-B14F-4D97-AF65-F5344CB8AC3E}">
        <p14:creationId xmlns:p14="http://schemas.microsoft.com/office/powerpoint/2010/main" val="2768816331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Century Gothic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六年級社會科</dc:title>
  <dc:creator>周珮君</dc:creator>
  <cp:lastModifiedBy>周珮君</cp:lastModifiedBy>
  <cp:revision>9</cp:revision>
  <dcterms:created xsi:type="dcterms:W3CDTF">2021-09-08T01:17:25Z</dcterms:created>
  <dcterms:modified xsi:type="dcterms:W3CDTF">2021-10-05T07:25:20Z</dcterms:modified>
</cp:coreProperties>
</file>